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0"/>
  </p:notesMasterIdLst>
  <p:sldIdLst>
    <p:sldId id="256" r:id="rId2"/>
    <p:sldId id="257" r:id="rId3"/>
    <p:sldId id="258" r:id="rId4"/>
    <p:sldId id="262" r:id="rId5"/>
    <p:sldId id="261" r:id="rId6"/>
    <p:sldId id="263" r:id="rId7"/>
    <p:sldId id="264" r:id="rId8"/>
    <p:sldId id="265" r:id="rId9"/>
    <p:sldId id="266" r:id="rId10"/>
    <p:sldId id="267" r:id="rId11"/>
    <p:sldId id="268" r:id="rId12"/>
    <p:sldId id="269" r:id="rId13"/>
    <p:sldId id="271" r:id="rId14"/>
    <p:sldId id="272" r:id="rId15"/>
    <p:sldId id="274" r:id="rId16"/>
    <p:sldId id="275" r:id="rId17"/>
    <p:sldId id="273" r:id="rId18"/>
    <p:sldId id="270"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1" r:id="rId33"/>
    <p:sldId id="290" r:id="rId34"/>
    <p:sldId id="292" r:id="rId35"/>
    <p:sldId id="293" r:id="rId36"/>
    <p:sldId id="294" r:id="rId37"/>
    <p:sldId id="295" r:id="rId38"/>
    <p:sldId id="260" r:id="rId39"/>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43" d="100"/>
          <a:sy n="43" d="100"/>
        </p:scale>
        <p:origin x="2140" y="48"/>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Google Shape;11;gf076e78123_0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 name="Google Shape;12;gf076e781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gf076e78123_0_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 name="Google Shape;20;gf076e7812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fba85c6d56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fba85c6d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f30bbf20f4_0_25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f30bbf20f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3522539" y="9288905"/>
            <a:ext cx="466500" cy="7695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14325">
              <a:lnSpc>
                <a:spcPct val="130000"/>
              </a:lnSpc>
              <a:spcBef>
                <a:spcPts val="2000"/>
              </a:spcBef>
              <a:spcAft>
                <a:spcPts val="0"/>
              </a:spcAft>
              <a:buClr>
                <a:schemeClr val="dk2"/>
              </a:buClr>
              <a:buSzPts val="1350"/>
              <a:buChar char="●"/>
              <a:defRPr sz="1350">
                <a:solidFill>
                  <a:schemeClr val="dk2"/>
                </a:solidFill>
              </a:defRPr>
            </a:lvl1pPr>
            <a:lvl2pPr marL="914400" lvl="1" indent="-314325">
              <a:lnSpc>
                <a:spcPct val="130000"/>
              </a:lnSpc>
              <a:spcBef>
                <a:spcPts val="2000"/>
              </a:spcBef>
              <a:spcAft>
                <a:spcPts val="0"/>
              </a:spcAft>
              <a:buClr>
                <a:schemeClr val="dk2"/>
              </a:buClr>
              <a:buSzPts val="1350"/>
              <a:buChar char="○"/>
              <a:defRPr sz="1350">
                <a:solidFill>
                  <a:schemeClr val="dk2"/>
                </a:solidFill>
              </a:defRPr>
            </a:lvl2pPr>
            <a:lvl3pPr marL="1371600" lvl="2" indent="-314325">
              <a:lnSpc>
                <a:spcPct val="130000"/>
              </a:lnSpc>
              <a:spcBef>
                <a:spcPts val="2000"/>
              </a:spcBef>
              <a:spcAft>
                <a:spcPts val="0"/>
              </a:spcAft>
              <a:buClr>
                <a:schemeClr val="dk2"/>
              </a:buClr>
              <a:buSzPts val="1350"/>
              <a:buChar char="■"/>
              <a:defRPr sz="1350">
                <a:solidFill>
                  <a:schemeClr val="dk2"/>
                </a:solidFill>
              </a:defRPr>
            </a:lvl3pPr>
            <a:lvl4pPr marL="1828800" lvl="3" indent="-314325">
              <a:lnSpc>
                <a:spcPct val="130000"/>
              </a:lnSpc>
              <a:spcBef>
                <a:spcPts val="2000"/>
              </a:spcBef>
              <a:spcAft>
                <a:spcPts val="0"/>
              </a:spcAft>
              <a:buClr>
                <a:schemeClr val="dk2"/>
              </a:buClr>
              <a:buSzPts val="1350"/>
              <a:buChar char="●"/>
              <a:defRPr sz="1350">
                <a:solidFill>
                  <a:schemeClr val="dk2"/>
                </a:solidFill>
              </a:defRPr>
            </a:lvl4pPr>
            <a:lvl5pPr marL="2286000" lvl="4" indent="-314325">
              <a:lnSpc>
                <a:spcPct val="130000"/>
              </a:lnSpc>
              <a:spcBef>
                <a:spcPts val="2000"/>
              </a:spcBef>
              <a:spcAft>
                <a:spcPts val="0"/>
              </a:spcAft>
              <a:buClr>
                <a:schemeClr val="dk2"/>
              </a:buClr>
              <a:buSzPts val="1350"/>
              <a:buChar char="○"/>
              <a:defRPr sz="1350">
                <a:solidFill>
                  <a:schemeClr val="dk2"/>
                </a:solidFill>
              </a:defRPr>
            </a:lvl5pPr>
            <a:lvl6pPr marL="2743200" lvl="5" indent="-314325">
              <a:lnSpc>
                <a:spcPct val="130000"/>
              </a:lnSpc>
              <a:spcBef>
                <a:spcPts val="2000"/>
              </a:spcBef>
              <a:spcAft>
                <a:spcPts val="0"/>
              </a:spcAft>
              <a:buClr>
                <a:schemeClr val="dk2"/>
              </a:buClr>
              <a:buSzPts val="1350"/>
              <a:buChar char="■"/>
              <a:defRPr sz="1350">
                <a:solidFill>
                  <a:schemeClr val="dk2"/>
                </a:solidFill>
              </a:defRPr>
            </a:lvl6pPr>
            <a:lvl7pPr marL="3200400" lvl="6" indent="-314325">
              <a:lnSpc>
                <a:spcPct val="130000"/>
              </a:lnSpc>
              <a:spcBef>
                <a:spcPts val="2000"/>
              </a:spcBef>
              <a:spcAft>
                <a:spcPts val="0"/>
              </a:spcAft>
              <a:buClr>
                <a:schemeClr val="dk2"/>
              </a:buClr>
              <a:buSzPts val="1350"/>
              <a:buChar char="●"/>
              <a:defRPr sz="1350">
                <a:solidFill>
                  <a:schemeClr val="dk2"/>
                </a:solidFill>
              </a:defRPr>
            </a:lvl7pPr>
            <a:lvl8pPr marL="3657600" lvl="7" indent="-314325">
              <a:lnSpc>
                <a:spcPct val="130000"/>
              </a:lnSpc>
              <a:spcBef>
                <a:spcPts val="2000"/>
              </a:spcBef>
              <a:spcAft>
                <a:spcPts val="0"/>
              </a:spcAft>
              <a:buClr>
                <a:schemeClr val="dk2"/>
              </a:buClr>
              <a:buSzPts val="1350"/>
              <a:buChar char="○"/>
              <a:defRPr sz="1350">
                <a:solidFill>
                  <a:schemeClr val="dk2"/>
                </a:solidFill>
              </a:defRPr>
            </a:lvl8pPr>
            <a:lvl9pPr marL="4114800" lvl="8" indent="-314325">
              <a:lnSpc>
                <a:spcPct val="130000"/>
              </a:lnSpc>
              <a:spcBef>
                <a:spcPts val="2000"/>
              </a:spcBef>
              <a:spcAft>
                <a:spcPts val="0"/>
              </a:spcAft>
              <a:buClr>
                <a:schemeClr val="dk2"/>
              </a:buClr>
              <a:buSzPts val="1350"/>
              <a:buChar char="■"/>
              <a:defRPr sz="135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yeem.com/p/10268742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1.xml"/><Relationship Id="rId4" Type="http://schemas.openxmlformats.org/officeDocument/2006/relationships/image" Target="../media/image64.jpg"/></Relationships>
</file>

<file path=ppt/slides/_rels/slide3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1.xml"/><Relationship Id="rId4" Type="http://schemas.openxmlformats.org/officeDocument/2006/relationships/image" Target="../media/image71.jpg"/></Relationships>
</file>

<file path=ppt/slides/_rels/slide3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1.xml"/><Relationship Id="rId5" Type="http://schemas.openxmlformats.org/officeDocument/2006/relationships/image" Target="../media/image75.jpg"/><Relationship Id="rId4" Type="http://schemas.openxmlformats.org/officeDocument/2006/relationships/image" Target="../media/image74.jpg"/></Relationships>
</file>

<file path=ppt/slides/_rels/slide37.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hyperlink" Target="https://www.eyeem.com/p/12050561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
        <p:cNvGrpSpPr/>
        <p:nvPr/>
      </p:nvGrpSpPr>
      <p:grpSpPr>
        <a:xfrm>
          <a:off x="0" y="0"/>
          <a:ext cx="0" cy="0"/>
          <a:chOff x="0" y="0"/>
          <a:chExt cx="0" cy="0"/>
        </a:xfrm>
      </p:grpSpPr>
      <p:sp>
        <p:nvSpPr>
          <p:cNvPr id="16" name="Google Shape;16;p3"/>
          <p:cNvSpPr txBox="1"/>
          <p:nvPr/>
        </p:nvSpPr>
        <p:spPr>
          <a:xfrm>
            <a:off x="658768" y="584616"/>
            <a:ext cx="6454863" cy="2179058"/>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8850" dirty="0">
                <a:solidFill>
                  <a:srgbClr val="FFFFFF"/>
                </a:solidFill>
                <a:latin typeface="Garamond" panose="02020404030301010803" pitchFamily="18" charset="0"/>
              </a:rPr>
              <a:t>Storage Solutions</a:t>
            </a:r>
            <a:endParaRPr sz="8850" dirty="0">
              <a:solidFill>
                <a:srgbClr val="FFFFFF"/>
              </a:solidFill>
              <a:latin typeface="Garamond" panose="02020404030301010803" pitchFamily="18" charset="0"/>
            </a:endParaRPr>
          </a:p>
        </p:txBody>
      </p:sp>
      <p:pic>
        <p:nvPicPr>
          <p:cNvPr id="8" name="Picture 7" descr="Text&#10;&#10;Description automatically generated">
            <a:extLst>
              <a:ext uri="{FF2B5EF4-FFF2-40B4-BE49-F238E27FC236}">
                <a16:creationId xmlns:a16="http://schemas.microsoft.com/office/drawing/2014/main" id="{5894683A-4072-4BA3-98F8-B6EB6DB3267B}"/>
              </a:ext>
            </a:extLst>
          </p:cNvPr>
          <p:cNvPicPr>
            <a:picLocks noChangeAspect="1"/>
          </p:cNvPicPr>
          <p:nvPr/>
        </p:nvPicPr>
        <p:blipFill>
          <a:blip r:embed="rId3"/>
          <a:stretch>
            <a:fillRect/>
          </a:stretch>
        </p:blipFill>
        <p:spPr>
          <a:xfrm>
            <a:off x="2870616" y="5601107"/>
            <a:ext cx="4901784" cy="4457293"/>
          </a:xfrm>
          <a:prstGeom prst="rect">
            <a:avLst/>
          </a:prstGeom>
        </p:spPr>
      </p:pic>
      <p:pic>
        <p:nvPicPr>
          <p:cNvPr id="1026" name="Picture 2" descr="Pin on Bull terriers">
            <a:extLst>
              <a:ext uri="{FF2B5EF4-FFF2-40B4-BE49-F238E27FC236}">
                <a16:creationId xmlns:a16="http://schemas.microsoft.com/office/drawing/2014/main" id="{8B7D549B-A3E4-4441-BFD6-559CAEC82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365" y="3174167"/>
            <a:ext cx="3710066" cy="3710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icker baskets&#10;&#10;Description automatically generated with medium confidence">
            <a:extLst>
              <a:ext uri="{FF2B5EF4-FFF2-40B4-BE49-F238E27FC236}">
                <a16:creationId xmlns:a16="http://schemas.microsoft.com/office/drawing/2014/main" id="{A9EC9C78-0964-48B1-AAFB-FE872E80EA03}"/>
              </a:ext>
            </a:extLst>
          </p:cNvPr>
          <p:cNvPicPr>
            <a:picLocks noChangeAspect="1"/>
          </p:cNvPicPr>
          <p:nvPr/>
        </p:nvPicPr>
        <p:blipFill>
          <a:blip r:embed="rId2"/>
          <a:stretch>
            <a:fillRect/>
          </a:stretch>
        </p:blipFill>
        <p:spPr>
          <a:xfrm>
            <a:off x="928802" y="262156"/>
            <a:ext cx="4876800" cy="4930730"/>
          </a:xfrm>
          <a:prstGeom prst="rect">
            <a:avLst/>
          </a:prstGeom>
        </p:spPr>
      </p:pic>
      <p:pic>
        <p:nvPicPr>
          <p:cNvPr id="5" name="Picture 4" descr="A picture containing container, basket&#10;&#10;Description automatically generated">
            <a:extLst>
              <a:ext uri="{FF2B5EF4-FFF2-40B4-BE49-F238E27FC236}">
                <a16:creationId xmlns:a16="http://schemas.microsoft.com/office/drawing/2014/main" id="{99A5CBBB-5712-4762-A596-52DA321E9A70}"/>
              </a:ext>
            </a:extLst>
          </p:cNvPr>
          <p:cNvPicPr>
            <a:picLocks noChangeAspect="1"/>
          </p:cNvPicPr>
          <p:nvPr/>
        </p:nvPicPr>
        <p:blipFill>
          <a:blip r:embed="rId3"/>
          <a:stretch>
            <a:fillRect/>
          </a:stretch>
        </p:blipFill>
        <p:spPr>
          <a:xfrm>
            <a:off x="415560" y="5372584"/>
            <a:ext cx="3504368" cy="4423660"/>
          </a:xfrm>
          <a:prstGeom prst="rect">
            <a:avLst/>
          </a:prstGeom>
        </p:spPr>
      </p:pic>
      <p:sp>
        <p:nvSpPr>
          <p:cNvPr id="2" name="TextBox 1">
            <a:extLst>
              <a:ext uri="{FF2B5EF4-FFF2-40B4-BE49-F238E27FC236}">
                <a16:creationId xmlns:a16="http://schemas.microsoft.com/office/drawing/2014/main" id="{65D051F6-2B24-45EA-B9DF-101DAE0FFC4B}"/>
              </a:ext>
            </a:extLst>
          </p:cNvPr>
          <p:cNvSpPr txBox="1"/>
          <p:nvPr/>
        </p:nvSpPr>
        <p:spPr>
          <a:xfrm>
            <a:off x="4531438" y="6235907"/>
            <a:ext cx="2548328" cy="2308324"/>
          </a:xfrm>
          <a:prstGeom prst="rect">
            <a:avLst/>
          </a:prstGeom>
          <a:noFill/>
        </p:spPr>
        <p:txBody>
          <a:bodyPr wrap="square" rtlCol="0">
            <a:spAutoFit/>
          </a:bodyPr>
          <a:lstStyle/>
          <a:p>
            <a:r>
              <a:rPr lang="en-GB" sz="2400" dirty="0">
                <a:latin typeface="Garamond" panose="02020404030301010803" pitchFamily="18" charset="0"/>
              </a:rPr>
              <a:t>Wicker storage boxes are good for shelves that wont be hidden away as these look homely and stylish!</a:t>
            </a:r>
          </a:p>
        </p:txBody>
      </p:sp>
    </p:spTree>
    <p:extLst>
      <p:ext uri="{BB962C8B-B14F-4D97-AF65-F5344CB8AC3E}">
        <p14:creationId xmlns:p14="http://schemas.microsoft.com/office/powerpoint/2010/main" val="409518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icker chairs&#10;&#10;Description automatically generated with low confidence">
            <a:extLst>
              <a:ext uri="{FF2B5EF4-FFF2-40B4-BE49-F238E27FC236}">
                <a16:creationId xmlns:a16="http://schemas.microsoft.com/office/drawing/2014/main" id="{7656EEBE-B435-40B5-9BFB-58A15C8EEC75}"/>
              </a:ext>
            </a:extLst>
          </p:cNvPr>
          <p:cNvPicPr>
            <a:picLocks noChangeAspect="1"/>
          </p:cNvPicPr>
          <p:nvPr/>
        </p:nvPicPr>
        <p:blipFill>
          <a:blip r:embed="rId2"/>
          <a:stretch>
            <a:fillRect/>
          </a:stretch>
        </p:blipFill>
        <p:spPr>
          <a:xfrm>
            <a:off x="1170244" y="4419600"/>
            <a:ext cx="5431910" cy="5296112"/>
          </a:xfrm>
          <a:prstGeom prst="rect">
            <a:avLst/>
          </a:prstGeom>
        </p:spPr>
      </p:pic>
      <p:pic>
        <p:nvPicPr>
          <p:cNvPr id="5" name="Picture 4" descr="A picture containing indoor, white, basket&#10;&#10;Description automatically generated">
            <a:extLst>
              <a:ext uri="{FF2B5EF4-FFF2-40B4-BE49-F238E27FC236}">
                <a16:creationId xmlns:a16="http://schemas.microsoft.com/office/drawing/2014/main" id="{EF14ACEC-B0D2-463D-9905-4EFB6DCF2E2E}"/>
              </a:ext>
            </a:extLst>
          </p:cNvPr>
          <p:cNvPicPr>
            <a:picLocks noChangeAspect="1"/>
          </p:cNvPicPr>
          <p:nvPr/>
        </p:nvPicPr>
        <p:blipFill>
          <a:blip r:embed="rId3"/>
          <a:stretch>
            <a:fillRect/>
          </a:stretch>
        </p:blipFill>
        <p:spPr>
          <a:xfrm>
            <a:off x="1591733" y="181504"/>
            <a:ext cx="4588932" cy="4000975"/>
          </a:xfrm>
          <a:prstGeom prst="rect">
            <a:avLst/>
          </a:prstGeom>
        </p:spPr>
      </p:pic>
    </p:spTree>
    <p:extLst>
      <p:ext uri="{BB962C8B-B14F-4D97-AF65-F5344CB8AC3E}">
        <p14:creationId xmlns:p14="http://schemas.microsoft.com/office/powerpoint/2010/main" val="168077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24A46-80C3-472B-A92D-9A52D53DD1A2}"/>
              </a:ext>
            </a:extLst>
          </p:cNvPr>
          <p:cNvPicPr>
            <a:picLocks noChangeAspect="1"/>
          </p:cNvPicPr>
          <p:nvPr/>
        </p:nvPicPr>
        <p:blipFill>
          <a:blip r:embed="rId2"/>
          <a:stretch>
            <a:fillRect/>
          </a:stretch>
        </p:blipFill>
        <p:spPr>
          <a:xfrm>
            <a:off x="563033" y="335227"/>
            <a:ext cx="6646333" cy="4693973"/>
          </a:xfrm>
          <a:prstGeom prst="rect">
            <a:avLst/>
          </a:prstGeom>
        </p:spPr>
      </p:pic>
      <p:pic>
        <p:nvPicPr>
          <p:cNvPr id="5" name="Picture 4" descr="A picture containing container, basket, indoor&#10;&#10;Description automatically generated">
            <a:extLst>
              <a:ext uri="{FF2B5EF4-FFF2-40B4-BE49-F238E27FC236}">
                <a16:creationId xmlns:a16="http://schemas.microsoft.com/office/drawing/2014/main" id="{DDC7893F-1297-4AB1-BC12-8AA45850B2A6}"/>
              </a:ext>
            </a:extLst>
          </p:cNvPr>
          <p:cNvPicPr>
            <a:picLocks noChangeAspect="1"/>
          </p:cNvPicPr>
          <p:nvPr/>
        </p:nvPicPr>
        <p:blipFill>
          <a:blip r:embed="rId3"/>
          <a:stretch>
            <a:fillRect/>
          </a:stretch>
        </p:blipFill>
        <p:spPr>
          <a:xfrm>
            <a:off x="563033" y="5229646"/>
            <a:ext cx="3454399" cy="4493527"/>
          </a:xfrm>
          <a:prstGeom prst="rect">
            <a:avLst/>
          </a:prstGeom>
        </p:spPr>
      </p:pic>
    </p:spTree>
    <p:extLst>
      <p:ext uri="{BB962C8B-B14F-4D97-AF65-F5344CB8AC3E}">
        <p14:creationId xmlns:p14="http://schemas.microsoft.com/office/powerpoint/2010/main" val="366908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all, furniture, shelf&#10;&#10;Description automatically generated">
            <a:extLst>
              <a:ext uri="{FF2B5EF4-FFF2-40B4-BE49-F238E27FC236}">
                <a16:creationId xmlns:a16="http://schemas.microsoft.com/office/drawing/2014/main" id="{198EAF69-5631-4D10-BD22-95262870A9EF}"/>
              </a:ext>
            </a:extLst>
          </p:cNvPr>
          <p:cNvPicPr>
            <a:picLocks noChangeAspect="1"/>
          </p:cNvPicPr>
          <p:nvPr/>
        </p:nvPicPr>
        <p:blipFill>
          <a:blip r:embed="rId2"/>
          <a:stretch>
            <a:fillRect/>
          </a:stretch>
        </p:blipFill>
        <p:spPr>
          <a:xfrm>
            <a:off x="824406" y="398993"/>
            <a:ext cx="6123585" cy="4449167"/>
          </a:xfrm>
          <a:prstGeom prst="rect">
            <a:avLst/>
          </a:prstGeom>
        </p:spPr>
      </p:pic>
      <p:pic>
        <p:nvPicPr>
          <p:cNvPr id="5" name="Picture 4" descr="A picture containing shoji, flock, outdoor, light&#10;&#10;Description automatically generated">
            <a:extLst>
              <a:ext uri="{FF2B5EF4-FFF2-40B4-BE49-F238E27FC236}">
                <a16:creationId xmlns:a16="http://schemas.microsoft.com/office/drawing/2014/main" id="{10F9B8BB-57C9-43CF-A161-7244D1B48550}"/>
              </a:ext>
            </a:extLst>
          </p:cNvPr>
          <p:cNvPicPr>
            <a:picLocks noChangeAspect="1"/>
          </p:cNvPicPr>
          <p:nvPr/>
        </p:nvPicPr>
        <p:blipFill>
          <a:blip r:embed="rId3"/>
          <a:stretch>
            <a:fillRect/>
          </a:stretch>
        </p:blipFill>
        <p:spPr>
          <a:xfrm>
            <a:off x="801165" y="6164347"/>
            <a:ext cx="6146826" cy="3188666"/>
          </a:xfrm>
          <a:prstGeom prst="rect">
            <a:avLst/>
          </a:prstGeom>
        </p:spPr>
      </p:pic>
      <p:sp>
        <p:nvSpPr>
          <p:cNvPr id="2" name="TextBox 1">
            <a:extLst>
              <a:ext uri="{FF2B5EF4-FFF2-40B4-BE49-F238E27FC236}">
                <a16:creationId xmlns:a16="http://schemas.microsoft.com/office/drawing/2014/main" id="{FF1CE6DC-0668-46F8-9493-5D9BA47F477F}"/>
              </a:ext>
            </a:extLst>
          </p:cNvPr>
          <p:cNvSpPr txBox="1"/>
          <p:nvPr/>
        </p:nvSpPr>
        <p:spPr>
          <a:xfrm>
            <a:off x="1386967" y="5029200"/>
            <a:ext cx="5291527" cy="954107"/>
          </a:xfrm>
          <a:prstGeom prst="rect">
            <a:avLst/>
          </a:prstGeom>
          <a:noFill/>
        </p:spPr>
        <p:txBody>
          <a:bodyPr wrap="square" rtlCol="0">
            <a:spAutoFit/>
          </a:bodyPr>
          <a:lstStyle/>
          <a:p>
            <a:r>
              <a:rPr lang="en-GB" sz="2800" dirty="0">
                <a:latin typeface="Garamond" panose="02020404030301010803" pitchFamily="18" charset="0"/>
              </a:rPr>
              <a:t>Get creative and paint your own to match a particular colour scheme!</a:t>
            </a:r>
          </a:p>
        </p:txBody>
      </p:sp>
    </p:spTree>
    <p:extLst>
      <p:ext uri="{BB962C8B-B14F-4D97-AF65-F5344CB8AC3E}">
        <p14:creationId xmlns:p14="http://schemas.microsoft.com/office/powerpoint/2010/main" val="78831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sket, container, stack, pile&#10;&#10;Description automatically generated">
            <a:extLst>
              <a:ext uri="{FF2B5EF4-FFF2-40B4-BE49-F238E27FC236}">
                <a16:creationId xmlns:a16="http://schemas.microsoft.com/office/drawing/2014/main" id="{EF9CAB88-669C-40F5-ACE7-868ACCEDACFB}"/>
              </a:ext>
            </a:extLst>
          </p:cNvPr>
          <p:cNvPicPr>
            <a:picLocks noChangeAspect="1"/>
          </p:cNvPicPr>
          <p:nvPr/>
        </p:nvPicPr>
        <p:blipFill>
          <a:blip r:embed="rId2"/>
          <a:stretch>
            <a:fillRect/>
          </a:stretch>
        </p:blipFill>
        <p:spPr>
          <a:xfrm>
            <a:off x="741401" y="253999"/>
            <a:ext cx="3295732" cy="3898833"/>
          </a:xfrm>
          <a:prstGeom prst="rect">
            <a:avLst/>
          </a:prstGeom>
        </p:spPr>
      </p:pic>
      <p:pic>
        <p:nvPicPr>
          <p:cNvPr id="5" name="Picture 4" descr="A picture containing basket, indoor, container, stacked&#10;&#10;Description automatically generated">
            <a:extLst>
              <a:ext uri="{FF2B5EF4-FFF2-40B4-BE49-F238E27FC236}">
                <a16:creationId xmlns:a16="http://schemas.microsoft.com/office/drawing/2014/main" id="{9D60B21E-629F-41C0-B53F-FC34F2F9F61C}"/>
              </a:ext>
            </a:extLst>
          </p:cNvPr>
          <p:cNvPicPr>
            <a:picLocks noChangeAspect="1"/>
          </p:cNvPicPr>
          <p:nvPr/>
        </p:nvPicPr>
        <p:blipFill>
          <a:blip r:embed="rId3"/>
          <a:stretch>
            <a:fillRect/>
          </a:stretch>
        </p:blipFill>
        <p:spPr>
          <a:xfrm>
            <a:off x="880672" y="4460209"/>
            <a:ext cx="6011056" cy="5175144"/>
          </a:xfrm>
          <a:prstGeom prst="rect">
            <a:avLst/>
          </a:prstGeom>
        </p:spPr>
      </p:pic>
      <p:sp>
        <p:nvSpPr>
          <p:cNvPr id="2" name="TextBox 1">
            <a:extLst>
              <a:ext uri="{FF2B5EF4-FFF2-40B4-BE49-F238E27FC236}">
                <a16:creationId xmlns:a16="http://schemas.microsoft.com/office/drawing/2014/main" id="{61EA173D-1935-4789-A541-B6713BAA17E6}"/>
              </a:ext>
            </a:extLst>
          </p:cNvPr>
          <p:cNvSpPr txBox="1"/>
          <p:nvPr/>
        </p:nvSpPr>
        <p:spPr>
          <a:xfrm>
            <a:off x="4721902" y="674557"/>
            <a:ext cx="2698229" cy="3785652"/>
          </a:xfrm>
          <a:prstGeom prst="rect">
            <a:avLst/>
          </a:prstGeom>
          <a:noFill/>
        </p:spPr>
        <p:txBody>
          <a:bodyPr wrap="square" rtlCol="0">
            <a:spAutoFit/>
          </a:bodyPr>
          <a:lstStyle/>
          <a:p>
            <a:r>
              <a:rPr lang="en-GB" sz="2400" dirty="0">
                <a:latin typeface="Garamond" panose="02020404030301010803" pitchFamily="18" charset="0"/>
              </a:rPr>
              <a:t>Great for storing blankets in your snug area or to accommodate an abundance of cuddly toys in a children's room, these will look good in any space and give it a styled look &amp; feel!</a:t>
            </a:r>
          </a:p>
        </p:txBody>
      </p:sp>
    </p:spTree>
    <p:extLst>
      <p:ext uri="{BB962C8B-B14F-4D97-AF65-F5344CB8AC3E}">
        <p14:creationId xmlns:p14="http://schemas.microsoft.com/office/powerpoint/2010/main" val="281226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60C8FB00-B415-40CA-BAE4-17D6C9F73815}"/>
              </a:ext>
            </a:extLst>
          </p:cNvPr>
          <p:cNvPicPr>
            <a:picLocks noChangeAspect="1"/>
          </p:cNvPicPr>
          <p:nvPr/>
        </p:nvPicPr>
        <p:blipFill>
          <a:blip r:embed="rId2"/>
          <a:stretch>
            <a:fillRect/>
          </a:stretch>
        </p:blipFill>
        <p:spPr>
          <a:xfrm>
            <a:off x="371022" y="4250267"/>
            <a:ext cx="4457700" cy="5382883"/>
          </a:xfrm>
          <a:prstGeom prst="rect">
            <a:avLst/>
          </a:prstGeom>
        </p:spPr>
      </p:pic>
      <p:pic>
        <p:nvPicPr>
          <p:cNvPr id="5" name="Picture 4" descr="A picture containing container, wooden, box&#10;&#10;Description automatically generated">
            <a:extLst>
              <a:ext uri="{FF2B5EF4-FFF2-40B4-BE49-F238E27FC236}">
                <a16:creationId xmlns:a16="http://schemas.microsoft.com/office/drawing/2014/main" id="{B09E17F8-325B-4018-9C5D-72BC4BAD616B}"/>
              </a:ext>
            </a:extLst>
          </p:cNvPr>
          <p:cNvPicPr>
            <a:picLocks noChangeAspect="1"/>
          </p:cNvPicPr>
          <p:nvPr/>
        </p:nvPicPr>
        <p:blipFill>
          <a:blip r:embed="rId3"/>
          <a:stretch>
            <a:fillRect/>
          </a:stretch>
        </p:blipFill>
        <p:spPr>
          <a:xfrm>
            <a:off x="371022" y="425250"/>
            <a:ext cx="3528786" cy="3473649"/>
          </a:xfrm>
          <a:prstGeom prst="rect">
            <a:avLst/>
          </a:prstGeom>
        </p:spPr>
      </p:pic>
    </p:spTree>
    <p:extLst>
      <p:ext uri="{BB962C8B-B14F-4D97-AF65-F5344CB8AC3E}">
        <p14:creationId xmlns:p14="http://schemas.microsoft.com/office/powerpoint/2010/main" val="53001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CB39BEB-0351-4875-9DC2-B9B8A32250E8}"/>
              </a:ext>
            </a:extLst>
          </p:cNvPr>
          <p:cNvPicPr>
            <a:picLocks noChangeAspect="1"/>
          </p:cNvPicPr>
          <p:nvPr/>
        </p:nvPicPr>
        <p:blipFill>
          <a:blip r:embed="rId2"/>
          <a:stretch>
            <a:fillRect/>
          </a:stretch>
        </p:blipFill>
        <p:spPr>
          <a:xfrm>
            <a:off x="812799" y="7001549"/>
            <a:ext cx="6146800" cy="2372281"/>
          </a:xfrm>
          <a:prstGeom prst="rect">
            <a:avLst/>
          </a:prstGeom>
        </p:spPr>
      </p:pic>
      <p:pic>
        <p:nvPicPr>
          <p:cNvPr id="5" name="Picture 4" descr="A picture containing shelf, indoor, wall&#10;&#10;Description automatically generated">
            <a:extLst>
              <a:ext uri="{FF2B5EF4-FFF2-40B4-BE49-F238E27FC236}">
                <a16:creationId xmlns:a16="http://schemas.microsoft.com/office/drawing/2014/main" id="{AB3EF6D0-CB00-4331-B632-3B4DD61461F1}"/>
              </a:ext>
            </a:extLst>
          </p:cNvPr>
          <p:cNvPicPr>
            <a:picLocks noChangeAspect="1"/>
          </p:cNvPicPr>
          <p:nvPr/>
        </p:nvPicPr>
        <p:blipFill>
          <a:blip r:embed="rId3"/>
          <a:stretch>
            <a:fillRect/>
          </a:stretch>
        </p:blipFill>
        <p:spPr>
          <a:xfrm>
            <a:off x="1502832" y="476252"/>
            <a:ext cx="4766733" cy="5958416"/>
          </a:xfrm>
          <a:prstGeom prst="rect">
            <a:avLst/>
          </a:prstGeom>
        </p:spPr>
      </p:pic>
    </p:spTree>
    <p:extLst>
      <p:ext uri="{BB962C8B-B14F-4D97-AF65-F5344CB8AC3E}">
        <p14:creationId xmlns:p14="http://schemas.microsoft.com/office/powerpoint/2010/main" val="122888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bathroom, curtain, furniture&#10;&#10;Description automatically generated">
            <a:extLst>
              <a:ext uri="{FF2B5EF4-FFF2-40B4-BE49-F238E27FC236}">
                <a16:creationId xmlns:a16="http://schemas.microsoft.com/office/drawing/2014/main" id="{4EBBFB91-A6D8-4903-9915-CC837C7232C9}"/>
              </a:ext>
            </a:extLst>
          </p:cNvPr>
          <p:cNvPicPr>
            <a:picLocks noChangeAspect="1"/>
          </p:cNvPicPr>
          <p:nvPr/>
        </p:nvPicPr>
        <p:blipFill>
          <a:blip r:embed="rId2"/>
          <a:stretch>
            <a:fillRect/>
          </a:stretch>
        </p:blipFill>
        <p:spPr>
          <a:xfrm>
            <a:off x="1327150" y="965200"/>
            <a:ext cx="5118100" cy="8128000"/>
          </a:xfrm>
          <a:prstGeom prst="rect">
            <a:avLst/>
          </a:prstGeom>
        </p:spPr>
      </p:pic>
    </p:spTree>
    <p:extLst>
      <p:ext uri="{BB962C8B-B14F-4D97-AF65-F5344CB8AC3E}">
        <p14:creationId xmlns:p14="http://schemas.microsoft.com/office/powerpoint/2010/main" val="194558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sket, container, fabric&#10;&#10;Description automatically generated">
            <a:extLst>
              <a:ext uri="{FF2B5EF4-FFF2-40B4-BE49-F238E27FC236}">
                <a16:creationId xmlns:a16="http://schemas.microsoft.com/office/drawing/2014/main" id="{AA6D0F63-D888-437E-856C-2141726944F3}"/>
              </a:ext>
            </a:extLst>
          </p:cNvPr>
          <p:cNvPicPr>
            <a:picLocks noChangeAspect="1"/>
          </p:cNvPicPr>
          <p:nvPr/>
        </p:nvPicPr>
        <p:blipFill>
          <a:blip r:embed="rId2"/>
          <a:stretch>
            <a:fillRect/>
          </a:stretch>
        </p:blipFill>
        <p:spPr>
          <a:xfrm>
            <a:off x="318462" y="5436009"/>
            <a:ext cx="4856971" cy="3278455"/>
          </a:xfrm>
          <a:prstGeom prst="rect">
            <a:avLst/>
          </a:prstGeom>
        </p:spPr>
      </p:pic>
      <p:pic>
        <p:nvPicPr>
          <p:cNvPr id="7" name="Picture 6" descr="A picture containing basket, container, indoor, fabric&#10;&#10;Description automatically generated">
            <a:extLst>
              <a:ext uri="{FF2B5EF4-FFF2-40B4-BE49-F238E27FC236}">
                <a16:creationId xmlns:a16="http://schemas.microsoft.com/office/drawing/2014/main" id="{B9FEE9AB-63B9-47C9-8B3D-5C4DBF40525F}"/>
              </a:ext>
            </a:extLst>
          </p:cNvPr>
          <p:cNvPicPr>
            <a:picLocks noChangeAspect="1"/>
          </p:cNvPicPr>
          <p:nvPr/>
        </p:nvPicPr>
        <p:blipFill>
          <a:blip r:embed="rId3"/>
          <a:stretch>
            <a:fillRect/>
          </a:stretch>
        </p:blipFill>
        <p:spPr>
          <a:xfrm>
            <a:off x="318462" y="369544"/>
            <a:ext cx="4856971" cy="4659656"/>
          </a:xfrm>
          <a:prstGeom prst="rect">
            <a:avLst/>
          </a:prstGeom>
        </p:spPr>
      </p:pic>
      <p:sp>
        <p:nvSpPr>
          <p:cNvPr id="2" name="TextBox 1">
            <a:extLst>
              <a:ext uri="{FF2B5EF4-FFF2-40B4-BE49-F238E27FC236}">
                <a16:creationId xmlns:a16="http://schemas.microsoft.com/office/drawing/2014/main" id="{A2C22365-A252-4A0B-BA05-EE3DB10069AF}"/>
              </a:ext>
            </a:extLst>
          </p:cNvPr>
          <p:cNvSpPr txBox="1"/>
          <p:nvPr/>
        </p:nvSpPr>
        <p:spPr>
          <a:xfrm>
            <a:off x="5306518" y="824459"/>
            <a:ext cx="2308485" cy="8217634"/>
          </a:xfrm>
          <a:prstGeom prst="rect">
            <a:avLst/>
          </a:prstGeom>
          <a:noFill/>
        </p:spPr>
        <p:txBody>
          <a:bodyPr wrap="square" rtlCol="0">
            <a:spAutoFit/>
          </a:bodyPr>
          <a:lstStyle/>
          <a:p>
            <a:r>
              <a:rPr lang="en-GB" sz="2400" dirty="0">
                <a:latin typeface="Garamond" panose="02020404030301010803" pitchFamily="18" charset="0"/>
              </a:rPr>
              <a:t>I never thought there was such a thing as the anatomy of a hanger! </a:t>
            </a:r>
          </a:p>
          <a:p>
            <a:endParaRPr lang="en-GB" sz="2400" dirty="0">
              <a:latin typeface="Garamond" panose="02020404030301010803" pitchFamily="18" charset="0"/>
            </a:endParaRPr>
          </a:p>
          <a:p>
            <a:r>
              <a:rPr lang="en-GB" sz="2400" dirty="0">
                <a:latin typeface="Garamond" panose="02020404030301010803" pitchFamily="18" charset="0"/>
              </a:rPr>
              <a:t>There are five different types available and all designed with a particular purpose in mind.  </a:t>
            </a:r>
          </a:p>
          <a:p>
            <a:endParaRPr lang="en-GB" sz="2400" dirty="0">
              <a:latin typeface="Garamond" panose="02020404030301010803" pitchFamily="18" charset="0"/>
            </a:endParaRPr>
          </a:p>
          <a:p>
            <a:r>
              <a:rPr lang="en-GB" sz="2400" dirty="0">
                <a:latin typeface="Garamond" panose="02020404030301010803" pitchFamily="18" charset="0"/>
              </a:rPr>
              <a:t>If your revamping your closet you will need to evaluate the types and quantities you need in order to best suit your pieces.</a:t>
            </a:r>
          </a:p>
        </p:txBody>
      </p:sp>
    </p:spTree>
    <p:extLst>
      <p:ext uri="{BB962C8B-B14F-4D97-AF65-F5344CB8AC3E}">
        <p14:creationId xmlns:p14="http://schemas.microsoft.com/office/powerpoint/2010/main" val="238372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729BD159-024A-4077-80F7-124944F503F1}"/>
              </a:ext>
            </a:extLst>
          </p:cNvPr>
          <p:cNvPicPr>
            <a:picLocks noChangeAspect="1"/>
          </p:cNvPicPr>
          <p:nvPr/>
        </p:nvPicPr>
        <p:blipFill>
          <a:blip r:embed="rId2"/>
          <a:stretch>
            <a:fillRect/>
          </a:stretch>
        </p:blipFill>
        <p:spPr>
          <a:xfrm>
            <a:off x="2307167" y="5029200"/>
            <a:ext cx="4953000" cy="4715933"/>
          </a:xfrm>
          <a:prstGeom prst="rect">
            <a:avLst/>
          </a:prstGeom>
        </p:spPr>
      </p:pic>
      <p:pic>
        <p:nvPicPr>
          <p:cNvPr id="11" name="Picture 10" descr="A picture containing indoor, wall, toiletry, lotion&#10;&#10;Description automatically generated">
            <a:extLst>
              <a:ext uri="{FF2B5EF4-FFF2-40B4-BE49-F238E27FC236}">
                <a16:creationId xmlns:a16="http://schemas.microsoft.com/office/drawing/2014/main" id="{5D4447D4-D3A2-4DBF-BD62-D97847B8163D}"/>
              </a:ext>
            </a:extLst>
          </p:cNvPr>
          <p:cNvPicPr>
            <a:picLocks noChangeAspect="1"/>
          </p:cNvPicPr>
          <p:nvPr/>
        </p:nvPicPr>
        <p:blipFill>
          <a:blip r:embed="rId3"/>
          <a:stretch>
            <a:fillRect/>
          </a:stretch>
        </p:blipFill>
        <p:spPr>
          <a:xfrm>
            <a:off x="486833" y="313267"/>
            <a:ext cx="4953000" cy="4957233"/>
          </a:xfrm>
          <a:prstGeom prst="rect">
            <a:avLst/>
          </a:prstGeom>
        </p:spPr>
      </p:pic>
    </p:spTree>
    <p:extLst>
      <p:ext uri="{BB962C8B-B14F-4D97-AF65-F5344CB8AC3E}">
        <p14:creationId xmlns:p14="http://schemas.microsoft.com/office/powerpoint/2010/main" val="95466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pic>
        <p:nvPicPr>
          <p:cNvPr id="3" name="Picture 2" descr="A picture containing wall, indoor&#10;&#10;Description automatically generated">
            <a:extLst>
              <a:ext uri="{FF2B5EF4-FFF2-40B4-BE49-F238E27FC236}">
                <a16:creationId xmlns:a16="http://schemas.microsoft.com/office/drawing/2014/main" id="{6BAAA695-2DB0-4D7D-B374-DB488D6AE410}"/>
              </a:ext>
            </a:extLst>
          </p:cNvPr>
          <p:cNvPicPr>
            <a:picLocks noChangeAspect="1"/>
          </p:cNvPicPr>
          <p:nvPr/>
        </p:nvPicPr>
        <p:blipFill>
          <a:blip r:embed="rId3"/>
          <a:stretch>
            <a:fillRect/>
          </a:stretch>
        </p:blipFill>
        <p:spPr>
          <a:xfrm>
            <a:off x="861934" y="4671673"/>
            <a:ext cx="6048531" cy="4857726"/>
          </a:xfrm>
          <a:prstGeom prst="rect">
            <a:avLst/>
          </a:prstGeom>
        </p:spPr>
      </p:pic>
      <p:sp>
        <p:nvSpPr>
          <p:cNvPr id="4" name="Google Shape;44;p7">
            <a:extLst>
              <a:ext uri="{FF2B5EF4-FFF2-40B4-BE49-F238E27FC236}">
                <a16:creationId xmlns:a16="http://schemas.microsoft.com/office/drawing/2014/main" id="{BE2D0D4E-D27E-4AC1-B846-DF8431C46107}"/>
              </a:ext>
            </a:extLst>
          </p:cNvPr>
          <p:cNvSpPr txBox="1"/>
          <p:nvPr/>
        </p:nvSpPr>
        <p:spPr>
          <a:xfrm>
            <a:off x="689547" y="882259"/>
            <a:ext cx="6723300" cy="3617401"/>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2400" dirty="0">
                <a:solidFill>
                  <a:schemeClr val="dk1"/>
                </a:solidFill>
                <a:latin typeface="Garamond" panose="02020404030301010803" pitchFamily="18" charset="0"/>
              </a:rPr>
              <a:t>This is a catalogue/scrapbook of storage boxes, labels and other organising consumables that you might want to look at in order to get some ideas for your space.  You really don’t have to spend a lot especially if these will be hidden away but you can also make your chosen boxes into a f</a:t>
            </a:r>
            <a:r>
              <a:rPr lang="en-GB" sz="2400" dirty="0">
                <a:solidFill>
                  <a:schemeClr val="dk1"/>
                </a:solidFill>
                <a:latin typeface="Garamond" panose="02020404030301010803" pitchFamily="18" charset="0"/>
              </a:rPr>
              <a:t>ea</a:t>
            </a:r>
            <a:r>
              <a:rPr lang="en" sz="2400" dirty="0">
                <a:solidFill>
                  <a:schemeClr val="dk1"/>
                </a:solidFill>
                <a:latin typeface="Garamond" panose="02020404030301010803" pitchFamily="18" charset="0"/>
              </a:rPr>
              <a:t>ture to create a more aesthetically pleasing enviroment.</a:t>
            </a:r>
            <a:endParaRPr sz="2400" dirty="0">
              <a:solidFill>
                <a:schemeClr val="dk1"/>
              </a:solidFill>
              <a:latin typeface="Garamond" panose="020204040303010108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3DE515B-814C-4702-A466-8E5825BB100E}"/>
              </a:ext>
            </a:extLst>
          </p:cNvPr>
          <p:cNvPicPr>
            <a:picLocks noChangeAspect="1"/>
          </p:cNvPicPr>
          <p:nvPr/>
        </p:nvPicPr>
        <p:blipFill>
          <a:blip r:embed="rId2"/>
          <a:stretch>
            <a:fillRect/>
          </a:stretch>
        </p:blipFill>
        <p:spPr>
          <a:xfrm>
            <a:off x="339248" y="557376"/>
            <a:ext cx="3546952" cy="3802428"/>
          </a:xfrm>
          <a:prstGeom prst="rect">
            <a:avLst/>
          </a:prstGeom>
        </p:spPr>
      </p:pic>
      <p:pic>
        <p:nvPicPr>
          <p:cNvPr id="5" name="Picture 4" descr="Shape&#10;&#10;Description automatically generated">
            <a:extLst>
              <a:ext uri="{FF2B5EF4-FFF2-40B4-BE49-F238E27FC236}">
                <a16:creationId xmlns:a16="http://schemas.microsoft.com/office/drawing/2014/main" id="{B0FD58FB-A28B-49A3-B055-C72931F0276D}"/>
              </a:ext>
            </a:extLst>
          </p:cNvPr>
          <p:cNvPicPr>
            <a:picLocks noChangeAspect="1"/>
          </p:cNvPicPr>
          <p:nvPr/>
        </p:nvPicPr>
        <p:blipFill>
          <a:blip r:embed="rId3"/>
          <a:stretch>
            <a:fillRect/>
          </a:stretch>
        </p:blipFill>
        <p:spPr>
          <a:xfrm>
            <a:off x="2713038" y="3860800"/>
            <a:ext cx="4720114" cy="5384800"/>
          </a:xfrm>
          <a:prstGeom prst="rect">
            <a:avLst/>
          </a:prstGeom>
        </p:spPr>
      </p:pic>
      <p:pic>
        <p:nvPicPr>
          <p:cNvPr id="7" name="Picture 6" descr="A drawing on a piece of paper&#10;&#10;Description automatically generated with medium confidence">
            <a:extLst>
              <a:ext uri="{FF2B5EF4-FFF2-40B4-BE49-F238E27FC236}">
                <a16:creationId xmlns:a16="http://schemas.microsoft.com/office/drawing/2014/main" id="{41735249-0578-442E-A96C-2F6C3BD10619}"/>
              </a:ext>
            </a:extLst>
          </p:cNvPr>
          <p:cNvPicPr>
            <a:picLocks noChangeAspect="1"/>
          </p:cNvPicPr>
          <p:nvPr/>
        </p:nvPicPr>
        <p:blipFill>
          <a:blip r:embed="rId4"/>
          <a:stretch>
            <a:fillRect/>
          </a:stretch>
        </p:blipFill>
        <p:spPr>
          <a:xfrm>
            <a:off x="263499" y="5384800"/>
            <a:ext cx="4421988" cy="4359804"/>
          </a:xfrm>
          <a:prstGeom prst="rect">
            <a:avLst/>
          </a:prstGeom>
        </p:spPr>
      </p:pic>
      <p:pic>
        <p:nvPicPr>
          <p:cNvPr id="9" name="Picture 8" descr="A hand holding a pen over a map&#10;&#10;Description automatically generated with medium confidence">
            <a:extLst>
              <a:ext uri="{FF2B5EF4-FFF2-40B4-BE49-F238E27FC236}">
                <a16:creationId xmlns:a16="http://schemas.microsoft.com/office/drawing/2014/main" id="{0B5EF1AB-5CEE-4016-91E9-7E22B7072E3A}"/>
              </a:ext>
            </a:extLst>
          </p:cNvPr>
          <p:cNvPicPr>
            <a:picLocks noChangeAspect="1"/>
          </p:cNvPicPr>
          <p:nvPr/>
        </p:nvPicPr>
        <p:blipFill>
          <a:blip r:embed="rId5"/>
          <a:stretch>
            <a:fillRect/>
          </a:stretch>
        </p:blipFill>
        <p:spPr>
          <a:xfrm>
            <a:off x="4197588" y="557376"/>
            <a:ext cx="2924175" cy="3048000"/>
          </a:xfrm>
          <a:prstGeom prst="rect">
            <a:avLst/>
          </a:prstGeom>
        </p:spPr>
      </p:pic>
    </p:spTree>
    <p:extLst>
      <p:ext uri="{BB962C8B-B14F-4D97-AF65-F5344CB8AC3E}">
        <p14:creationId xmlns:p14="http://schemas.microsoft.com/office/powerpoint/2010/main" val="302033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B0849B96-EE71-488F-9C32-C2B9D27914AA}"/>
              </a:ext>
            </a:extLst>
          </p:cNvPr>
          <p:cNvPicPr>
            <a:picLocks noChangeAspect="1"/>
          </p:cNvPicPr>
          <p:nvPr/>
        </p:nvPicPr>
        <p:blipFill>
          <a:blip r:embed="rId2"/>
          <a:stretch>
            <a:fillRect/>
          </a:stretch>
        </p:blipFill>
        <p:spPr>
          <a:xfrm>
            <a:off x="938212" y="1981200"/>
            <a:ext cx="5895975" cy="6096000"/>
          </a:xfrm>
          <a:prstGeom prst="rect">
            <a:avLst/>
          </a:prstGeom>
        </p:spPr>
      </p:pic>
    </p:spTree>
    <p:extLst>
      <p:ext uri="{BB962C8B-B14F-4D97-AF65-F5344CB8AC3E}">
        <p14:creationId xmlns:p14="http://schemas.microsoft.com/office/powerpoint/2010/main" val="265724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2656D8-2240-4047-930D-98AD9ECB8752}"/>
              </a:ext>
            </a:extLst>
          </p:cNvPr>
          <p:cNvPicPr>
            <a:picLocks noChangeAspect="1"/>
          </p:cNvPicPr>
          <p:nvPr/>
        </p:nvPicPr>
        <p:blipFill>
          <a:blip r:embed="rId2"/>
          <a:stretch>
            <a:fillRect/>
          </a:stretch>
        </p:blipFill>
        <p:spPr>
          <a:xfrm>
            <a:off x="313267" y="506412"/>
            <a:ext cx="6096000" cy="5591175"/>
          </a:xfrm>
          <a:prstGeom prst="rect">
            <a:avLst/>
          </a:prstGeom>
        </p:spPr>
      </p:pic>
      <p:pic>
        <p:nvPicPr>
          <p:cNvPr id="5" name="Picture 4" descr="A picture containing kitchen appliance&#10;&#10;Description automatically generated">
            <a:extLst>
              <a:ext uri="{FF2B5EF4-FFF2-40B4-BE49-F238E27FC236}">
                <a16:creationId xmlns:a16="http://schemas.microsoft.com/office/drawing/2014/main" id="{2C535EDA-1EED-49EE-8E18-78BB31128A7C}"/>
              </a:ext>
            </a:extLst>
          </p:cNvPr>
          <p:cNvPicPr>
            <a:picLocks noChangeAspect="1"/>
          </p:cNvPicPr>
          <p:nvPr/>
        </p:nvPicPr>
        <p:blipFill>
          <a:blip r:embed="rId3"/>
          <a:stretch>
            <a:fillRect/>
          </a:stretch>
        </p:blipFill>
        <p:spPr>
          <a:xfrm>
            <a:off x="4453996" y="3660650"/>
            <a:ext cx="3005137" cy="3298950"/>
          </a:xfrm>
          <a:prstGeom prst="rect">
            <a:avLst/>
          </a:prstGeom>
        </p:spPr>
      </p:pic>
      <p:sp>
        <p:nvSpPr>
          <p:cNvPr id="2" name="TextBox 1">
            <a:extLst>
              <a:ext uri="{FF2B5EF4-FFF2-40B4-BE49-F238E27FC236}">
                <a16:creationId xmlns:a16="http://schemas.microsoft.com/office/drawing/2014/main" id="{814CBDB6-3BFB-438F-882C-4692ADC7F97B}"/>
              </a:ext>
            </a:extLst>
          </p:cNvPr>
          <p:cNvSpPr txBox="1"/>
          <p:nvPr/>
        </p:nvSpPr>
        <p:spPr>
          <a:xfrm>
            <a:off x="313267" y="7105337"/>
            <a:ext cx="6096000" cy="1815882"/>
          </a:xfrm>
          <a:prstGeom prst="rect">
            <a:avLst/>
          </a:prstGeom>
          <a:noFill/>
        </p:spPr>
        <p:txBody>
          <a:bodyPr wrap="square" rtlCol="0">
            <a:spAutoFit/>
          </a:bodyPr>
          <a:lstStyle/>
          <a:p>
            <a:r>
              <a:rPr lang="en-GB" sz="2800" dirty="0">
                <a:latin typeface="Garamond" panose="02020404030301010803" pitchFamily="18" charset="0"/>
              </a:rPr>
              <a:t>These labels are functional and can be used to customise your storage solutions taking them from basic and bring to chic and luxurious!</a:t>
            </a:r>
          </a:p>
        </p:txBody>
      </p:sp>
    </p:spTree>
    <p:extLst>
      <p:ext uri="{BB962C8B-B14F-4D97-AF65-F5344CB8AC3E}">
        <p14:creationId xmlns:p14="http://schemas.microsoft.com/office/powerpoint/2010/main" val="879083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bottle of liquor&#10;&#10;Description automatically generated with low confidence">
            <a:extLst>
              <a:ext uri="{FF2B5EF4-FFF2-40B4-BE49-F238E27FC236}">
                <a16:creationId xmlns:a16="http://schemas.microsoft.com/office/drawing/2014/main" id="{CCF8940E-6704-4963-91E4-23A0F3EDBB20}"/>
              </a:ext>
            </a:extLst>
          </p:cNvPr>
          <p:cNvPicPr>
            <a:picLocks noChangeAspect="1"/>
          </p:cNvPicPr>
          <p:nvPr/>
        </p:nvPicPr>
        <p:blipFill>
          <a:blip r:embed="rId2"/>
          <a:stretch>
            <a:fillRect/>
          </a:stretch>
        </p:blipFill>
        <p:spPr>
          <a:xfrm>
            <a:off x="233362" y="269596"/>
            <a:ext cx="5781675" cy="6096000"/>
          </a:xfrm>
          <a:prstGeom prst="rect">
            <a:avLst/>
          </a:prstGeom>
        </p:spPr>
      </p:pic>
      <p:pic>
        <p:nvPicPr>
          <p:cNvPr id="5" name="Picture 4" descr="A picture containing qr code&#10;&#10;Description automatically generated">
            <a:extLst>
              <a:ext uri="{FF2B5EF4-FFF2-40B4-BE49-F238E27FC236}">
                <a16:creationId xmlns:a16="http://schemas.microsoft.com/office/drawing/2014/main" id="{70583F10-F50C-4D7E-AD7C-C8BE75BFFE26}"/>
              </a:ext>
            </a:extLst>
          </p:cNvPr>
          <p:cNvPicPr>
            <a:picLocks noChangeAspect="1"/>
          </p:cNvPicPr>
          <p:nvPr/>
        </p:nvPicPr>
        <p:blipFill>
          <a:blip r:embed="rId3"/>
          <a:stretch>
            <a:fillRect/>
          </a:stretch>
        </p:blipFill>
        <p:spPr>
          <a:xfrm>
            <a:off x="233362" y="6365596"/>
            <a:ext cx="3321579" cy="3423205"/>
          </a:xfrm>
          <a:prstGeom prst="rect">
            <a:avLst/>
          </a:prstGeom>
        </p:spPr>
      </p:pic>
    </p:spTree>
    <p:extLst>
      <p:ext uri="{BB962C8B-B14F-4D97-AF65-F5344CB8AC3E}">
        <p14:creationId xmlns:p14="http://schemas.microsoft.com/office/powerpoint/2010/main" val="240871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9EF8EBAC-8BEF-44FB-A795-DCCE77F877D6}"/>
              </a:ext>
            </a:extLst>
          </p:cNvPr>
          <p:cNvPicPr>
            <a:picLocks noChangeAspect="1"/>
          </p:cNvPicPr>
          <p:nvPr/>
        </p:nvPicPr>
        <p:blipFill>
          <a:blip r:embed="rId2"/>
          <a:stretch>
            <a:fillRect/>
          </a:stretch>
        </p:blipFill>
        <p:spPr>
          <a:xfrm>
            <a:off x="351366" y="404284"/>
            <a:ext cx="4953000" cy="4813300"/>
          </a:xfrm>
          <a:prstGeom prst="rect">
            <a:avLst/>
          </a:prstGeom>
        </p:spPr>
      </p:pic>
      <p:pic>
        <p:nvPicPr>
          <p:cNvPr id="5" name="Picture 4" descr="A picture containing bottle, indoor, wall, counter&#10;&#10;Description automatically generated">
            <a:extLst>
              <a:ext uri="{FF2B5EF4-FFF2-40B4-BE49-F238E27FC236}">
                <a16:creationId xmlns:a16="http://schemas.microsoft.com/office/drawing/2014/main" id="{781097B2-FD2D-42D2-BC55-7C3849559B9C}"/>
              </a:ext>
            </a:extLst>
          </p:cNvPr>
          <p:cNvPicPr>
            <a:picLocks noChangeAspect="1"/>
          </p:cNvPicPr>
          <p:nvPr/>
        </p:nvPicPr>
        <p:blipFill>
          <a:blip r:embed="rId3"/>
          <a:stretch>
            <a:fillRect/>
          </a:stretch>
        </p:blipFill>
        <p:spPr>
          <a:xfrm>
            <a:off x="444499" y="5551256"/>
            <a:ext cx="4106333" cy="3984426"/>
          </a:xfrm>
          <a:prstGeom prst="rect">
            <a:avLst/>
          </a:prstGeom>
        </p:spPr>
      </p:pic>
    </p:spTree>
    <p:extLst>
      <p:ext uri="{BB962C8B-B14F-4D97-AF65-F5344CB8AC3E}">
        <p14:creationId xmlns:p14="http://schemas.microsoft.com/office/powerpoint/2010/main" val="1790831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hite, tableware, set&#10;&#10;Description automatically generated">
            <a:extLst>
              <a:ext uri="{FF2B5EF4-FFF2-40B4-BE49-F238E27FC236}">
                <a16:creationId xmlns:a16="http://schemas.microsoft.com/office/drawing/2014/main" id="{DEEAB2E4-B8AF-465D-BB74-7B69A1670C58}"/>
              </a:ext>
            </a:extLst>
          </p:cNvPr>
          <p:cNvPicPr>
            <a:picLocks noChangeAspect="1"/>
          </p:cNvPicPr>
          <p:nvPr/>
        </p:nvPicPr>
        <p:blipFill>
          <a:blip r:embed="rId2"/>
          <a:stretch>
            <a:fillRect/>
          </a:stretch>
        </p:blipFill>
        <p:spPr>
          <a:xfrm>
            <a:off x="178858" y="46567"/>
            <a:ext cx="4943706" cy="498263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5C1A7DE7-8500-47BA-BE92-1256C378CC58}"/>
              </a:ext>
            </a:extLst>
          </p:cNvPr>
          <p:cNvPicPr>
            <a:picLocks noChangeAspect="1"/>
          </p:cNvPicPr>
          <p:nvPr/>
        </p:nvPicPr>
        <p:blipFill>
          <a:blip r:embed="rId3"/>
          <a:stretch>
            <a:fillRect/>
          </a:stretch>
        </p:blipFill>
        <p:spPr>
          <a:xfrm>
            <a:off x="2640542" y="4910666"/>
            <a:ext cx="4953000" cy="4982633"/>
          </a:xfrm>
          <a:prstGeom prst="rect">
            <a:avLst/>
          </a:prstGeom>
        </p:spPr>
      </p:pic>
    </p:spTree>
    <p:extLst>
      <p:ext uri="{BB962C8B-B14F-4D97-AF65-F5344CB8AC3E}">
        <p14:creationId xmlns:p14="http://schemas.microsoft.com/office/powerpoint/2010/main" val="36486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se, accessory&#10;&#10;Description automatically generated">
            <a:extLst>
              <a:ext uri="{FF2B5EF4-FFF2-40B4-BE49-F238E27FC236}">
                <a16:creationId xmlns:a16="http://schemas.microsoft.com/office/drawing/2014/main" id="{DB2E86F0-5EED-4987-A369-C7F72C9F4728}"/>
              </a:ext>
            </a:extLst>
          </p:cNvPr>
          <p:cNvPicPr>
            <a:picLocks noChangeAspect="1"/>
          </p:cNvPicPr>
          <p:nvPr/>
        </p:nvPicPr>
        <p:blipFill>
          <a:blip r:embed="rId2"/>
          <a:stretch>
            <a:fillRect/>
          </a:stretch>
        </p:blipFill>
        <p:spPr>
          <a:xfrm>
            <a:off x="3711575" y="5741244"/>
            <a:ext cx="4060825" cy="4317156"/>
          </a:xfrm>
          <a:prstGeom prst="rect">
            <a:avLst/>
          </a:prstGeom>
        </p:spPr>
      </p:pic>
      <p:pic>
        <p:nvPicPr>
          <p:cNvPr id="7" name="Picture 6" descr="A picture containing indoor, wooden&#10;&#10;Description automatically generated">
            <a:extLst>
              <a:ext uri="{FF2B5EF4-FFF2-40B4-BE49-F238E27FC236}">
                <a16:creationId xmlns:a16="http://schemas.microsoft.com/office/drawing/2014/main" id="{071E14B6-91AA-401E-A651-9C147A88AFC5}"/>
              </a:ext>
            </a:extLst>
          </p:cNvPr>
          <p:cNvPicPr>
            <a:picLocks noChangeAspect="1"/>
          </p:cNvPicPr>
          <p:nvPr/>
        </p:nvPicPr>
        <p:blipFill>
          <a:blip r:embed="rId3"/>
          <a:stretch>
            <a:fillRect/>
          </a:stretch>
        </p:blipFill>
        <p:spPr>
          <a:xfrm>
            <a:off x="402695" y="270934"/>
            <a:ext cx="5781675" cy="6096000"/>
          </a:xfrm>
          <a:prstGeom prst="rect">
            <a:avLst/>
          </a:prstGeom>
        </p:spPr>
      </p:pic>
    </p:spTree>
    <p:extLst>
      <p:ext uri="{BB962C8B-B14F-4D97-AF65-F5344CB8AC3E}">
        <p14:creationId xmlns:p14="http://schemas.microsoft.com/office/powerpoint/2010/main" val="849853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CB604EDC-8BDA-4429-B506-0BB6A5BA9A81}"/>
              </a:ext>
            </a:extLst>
          </p:cNvPr>
          <p:cNvPicPr>
            <a:picLocks noChangeAspect="1"/>
          </p:cNvPicPr>
          <p:nvPr/>
        </p:nvPicPr>
        <p:blipFill>
          <a:blip r:embed="rId2"/>
          <a:stretch>
            <a:fillRect/>
          </a:stretch>
        </p:blipFill>
        <p:spPr>
          <a:xfrm>
            <a:off x="3886200" y="412032"/>
            <a:ext cx="3178864" cy="3337397"/>
          </a:xfrm>
          <a:prstGeom prst="rect">
            <a:avLst/>
          </a:prstGeom>
        </p:spPr>
      </p:pic>
      <p:pic>
        <p:nvPicPr>
          <p:cNvPr id="5" name="Picture 4" descr="Diagram&#10;&#10;Description automatically generated">
            <a:extLst>
              <a:ext uri="{FF2B5EF4-FFF2-40B4-BE49-F238E27FC236}">
                <a16:creationId xmlns:a16="http://schemas.microsoft.com/office/drawing/2014/main" id="{8579AB8F-CD1D-4C5A-9928-129138693533}"/>
              </a:ext>
            </a:extLst>
          </p:cNvPr>
          <p:cNvPicPr>
            <a:picLocks noChangeAspect="1"/>
          </p:cNvPicPr>
          <p:nvPr/>
        </p:nvPicPr>
        <p:blipFill>
          <a:blip r:embed="rId3"/>
          <a:stretch>
            <a:fillRect/>
          </a:stretch>
        </p:blipFill>
        <p:spPr>
          <a:xfrm>
            <a:off x="393701" y="412032"/>
            <a:ext cx="3356858" cy="3465884"/>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C836AD72-D056-477E-ADD3-8D39A569C6A4}"/>
              </a:ext>
            </a:extLst>
          </p:cNvPr>
          <p:cNvPicPr>
            <a:picLocks noChangeAspect="1"/>
          </p:cNvPicPr>
          <p:nvPr/>
        </p:nvPicPr>
        <p:blipFill>
          <a:blip r:embed="rId4"/>
          <a:stretch>
            <a:fillRect/>
          </a:stretch>
        </p:blipFill>
        <p:spPr>
          <a:xfrm>
            <a:off x="393701" y="4013788"/>
            <a:ext cx="3178865" cy="3465884"/>
          </a:xfrm>
          <a:prstGeom prst="rect">
            <a:avLst/>
          </a:prstGeom>
        </p:spPr>
      </p:pic>
      <p:pic>
        <p:nvPicPr>
          <p:cNvPr id="9" name="Picture 8" descr="A picture containing text, indoor, items, office&#10;&#10;Description automatically generated">
            <a:extLst>
              <a:ext uri="{FF2B5EF4-FFF2-40B4-BE49-F238E27FC236}">
                <a16:creationId xmlns:a16="http://schemas.microsoft.com/office/drawing/2014/main" id="{76123E43-FDC9-4B13-9B84-8C09AA669BBB}"/>
              </a:ext>
            </a:extLst>
          </p:cNvPr>
          <p:cNvPicPr>
            <a:picLocks noChangeAspect="1"/>
          </p:cNvPicPr>
          <p:nvPr/>
        </p:nvPicPr>
        <p:blipFill>
          <a:blip r:embed="rId5"/>
          <a:stretch>
            <a:fillRect/>
          </a:stretch>
        </p:blipFill>
        <p:spPr>
          <a:xfrm>
            <a:off x="4023073" y="4070887"/>
            <a:ext cx="3178864" cy="3351686"/>
          </a:xfrm>
          <a:prstGeom prst="rect">
            <a:avLst/>
          </a:prstGeom>
        </p:spPr>
      </p:pic>
    </p:spTree>
    <p:extLst>
      <p:ext uri="{BB962C8B-B14F-4D97-AF65-F5344CB8AC3E}">
        <p14:creationId xmlns:p14="http://schemas.microsoft.com/office/powerpoint/2010/main" val="411573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20A36A83-4BFE-4C47-91A9-47CB1397707B}"/>
              </a:ext>
            </a:extLst>
          </p:cNvPr>
          <p:cNvPicPr>
            <a:picLocks noChangeAspect="1"/>
          </p:cNvPicPr>
          <p:nvPr/>
        </p:nvPicPr>
        <p:blipFill>
          <a:blip r:embed="rId2"/>
          <a:stretch>
            <a:fillRect/>
          </a:stretch>
        </p:blipFill>
        <p:spPr>
          <a:xfrm>
            <a:off x="129199" y="0"/>
            <a:ext cx="4171950" cy="4420609"/>
          </a:xfrm>
          <a:prstGeom prst="rect">
            <a:avLst/>
          </a:prstGeom>
        </p:spPr>
      </p:pic>
      <p:pic>
        <p:nvPicPr>
          <p:cNvPr id="5" name="Picture 4" descr="A picture containing text, table, indoor&#10;&#10;Description automatically generated">
            <a:extLst>
              <a:ext uri="{FF2B5EF4-FFF2-40B4-BE49-F238E27FC236}">
                <a16:creationId xmlns:a16="http://schemas.microsoft.com/office/drawing/2014/main" id="{B779417A-34C3-4B19-A6C5-74DF50D38CFC}"/>
              </a:ext>
            </a:extLst>
          </p:cNvPr>
          <p:cNvPicPr>
            <a:picLocks noChangeAspect="1"/>
          </p:cNvPicPr>
          <p:nvPr/>
        </p:nvPicPr>
        <p:blipFill>
          <a:blip r:embed="rId3"/>
          <a:stretch>
            <a:fillRect/>
          </a:stretch>
        </p:blipFill>
        <p:spPr>
          <a:xfrm>
            <a:off x="3395272" y="1626433"/>
            <a:ext cx="4247929" cy="4420609"/>
          </a:xfrm>
          <a:prstGeom prst="rect">
            <a:avLst/>
          </a:prstGeom>
        </p:spPr>
      </p:pic>
      <p:pic>
        <p:nvPicPr>
          <p:cNvPr id="4" name="Picture 3" descr="A picture containing indoor&#10;&#10;Description automatically generated">
            <a:extLst>
              <a:ext uri="{FF2B5EF4-FFF2-40B4-BE49-F238E27FC236}">
                <a16:creationId xmlns:a16="http://schemas.microsoft.com/office/drawing/2014/main" id="{0D664819-656B-4CB3-9847-E809522C7158}"/>
              </a:ext>
            </a:extLst>
          </p:cNvPr>
          <p:cNvPicPr>
            <a:picLocks noChangeAspect="1"/>
          </p:cNvPicPr>
          <p:nvPr/>
        </p:nvPicPr>
        <p:blipFill>
          <a:blip r:embed="rId4"/>
          <a:stretch>
            <a:fillRect/>
          </a:stretch>
        </p:blipFill>
        <p:spPr>
          <a:xfrm>
            <a:off x="359764" y="5029200"/>
            <a:ext cx="4687783" cy="4754645"/>
          </a:xfrm>
          <a:prstGeom prst="rect">
            <a:avLst/>
          </a:prstGeom>
        </p:spPr>
      </p:pic>
    </p:spTree>
    <p:extLst>
      <p:ext uri="{BB962C8B-B14F-4D97-AF65-F5344CB8AC3E}">
        <p14:creationId xmlns:p14="http://schemas.microsoft.com/office/powerpoint/2010/main" val="189537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F5A9A8D-51BF-4713-A840-CC3710052534}"/>
              </a:ext>
            </a:extLst>
          </p:cNvPr>
          <p:cNvPicPr>
            <a:picLocks noChangeAspect="1"/>
          </p:cNvPicPr>
          <p:nvPr/>
        </p:nvPicPr>
        <p:blipFill>
          <a:blip r:embed="rId2"/>
          <a:stretch>
            <a:fillRect/>
          </a:stretch>
        </p:blipFill>
        <p:spPr>
          <a:xfrm>
            <a:off x="2443693" y="6062132"/>
            <a:ext cx="4953000" cy="3500967"/>
          </a:xfrm>
          <a:prstGeom prst="rect">
            <a:avLst/>
          </a:prstGeom>
        </p:spPr>
      </p:pic>
      <p:pic>
        <p:nvPicPr>
          <p:cNvPr id="5" name="Picture 4" descr="A picture containing indoor, tray, colorful, fresh&#10;&#10;Description automatically generated">
            <a:extLst>
              <a:ext uri="{FF2B5EF4-FFF2-40B4-BE49-F238E27FC236}">
                <a16:creationId xmlns:a16="http://schemas.microsoft.com/office/drawing/2014/main" id="{0F97AD32-48AF-4656-AA29-A4524C69BFD3}"/>
              </a:ext>
            </a:extLst>
          </p:cNvPr>
          <p:cNvPicPr>
            <a:picLocks noChangeAspect="1"/>
          </p:cNvPicPr>
          <p:nvPr/>
        </p:nvPicPr>
        <p:blipFill>
          <a:blip r:embed="rId3"/>
          <a:stretch>
            <a:fillRect/>
          </a:stretch>
        </p:blipFill>
        <p:spPr>
          <a:xfrm>
            <a:off x="341841" y="1041747"/>
            <a:ext cx="4772025" cy="4817186"/>
          </a:xfrm>
          <a:prstGeom prst="rect">
            <a:avLst/>
          </a:prstGeom>
        </p:spPr>
      </p:pic>
    </p:spTree>
    <p:extLst>
      <p:ext uri="{BB962C8B-B14F-4D97-AF65-F5344CB8AC3E}">
        <p14:creationId xmlns:p14="http://schemas.microsoft.com/office/powerpoint/2010/main" val="79432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9" name="Google Shape;29;p5"/>
          <p:cNvSpPr txBox="1"/>
          <p:nvPr/>
        </p:nvSpPr>
        <p:spPr>
          <a:xfrm>
            <a:off x="6735611" y="0"/>
            <a:ext cx="10368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3">
                  <a:extLst>
                    <a:ext uri="{A12FA001-AC4F-418D-AE19-62706E023703}">
                      <ahyp:hlinkClr xmlns:ahyp="http://schemas.microsoft.com/office/drawing/2018/hyperlinkcolor" val="tx"/>
                    </a:ext>
                  </a:extLst>
                </a:hlinkClick>
              </a:rPr>
              <a:t>Svante Berg</a:t>
            </a:r>
            <a:endParaRPr sz="800" i="1" dirty="0">
              <a:solidFill>
                <a:srgbClr val="00FFFF"/>
              </a:solidFill>
            </a:endParaRPr>
          </a:p>
        </p:txBody>
      </p:sp>
      <p:pic>
        <p:nvPicPr>
          <p:cNvPr id="3" name="Picture 2" descr="A picture containing furniture, cabinet, roof&#10;&#10;Description automatically generated">
            <a:extLst>
              <a:ext uri="{FF2B5EF4-FFF2-40B4-BE49-F238E27FC236}">
                <a16:creationId xmlns:a16="http://schemas.microsoft.com/office/drawing/2014/main" id="{D58D6B95-55D0-4E76-AE56-A33E9DD5AA7E}"/>
              </a:ext>
            </a:extLst>
          </p:cNvPr>
          <p:cNvPicPr>
            <a:picLocks noChangeAspect="1"/>
          </p:cNvPicPr>
          <p:nvPr/>
        </p:nvPicPr>
        <p:blipFill>
          <a:blip r:embed="rId4"/>
          <a:stretch>
            <a:fillRect/>
          </a:stretch>
        </p:blipFill>
        <p:spPr>
          <a:xfrm>
            <a:off x="1092200" y="965200"/>
            <a:ext cx="5588000" cy="812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accessory&#10;&#10;Description automatically generated">
            <a:extLst>
              <a:ext uri="{FF2B5EF4-FFF2-40B4-BE49-F238E27FC236}">
                <a16:creationId xmlns:a16="http://schemas.microsoft.com/office/drawing/2014/main" id="{CD96C254-E75F-4686-8FDE-01A4CCAFD900}"/>
              </a:ext>
            </a:extLst>
          </p:cNvPr>
          <p:cNvPicPr>
            <a:picLocks noChangeAspect="1"/>
          </p:cNvPicPr>
          <p:nvPr/>
        </p:nvPicPr>
        <p:blipFill>
          <a:blip r:embed="rId2"/>
          <a:stretch>
            <a:fillRect/>
          </a:stretch>
        </p:blipFill>
        <p:spPr>
          <a:xfrm>
            <a:off x="171978" y="186267"/>
            <a:ext cx="3838575" cy="609600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1A28319D-1239-4138-A750-C396405F3728}"/>
              </a:ext>
            </a:extLst>
          </p:cNvPr>
          <p:cNvPicPr>
            <a:picLocks noChangeAspect="1"/>
          </p:cNvPicPr>
          <p:nvPr/>
        </p:nvPicPr>
        <p:blipFill>
          <a:blip r:embed="rId3"/>
          <a:stretch>
            <a:fillRect/>
          </a:stretch>
        </p:blipFill>
        <p:spPr>
          <a:xfrm>
            <a:off x="2997200" y="5473175"/>
            <a:ext cx="4405842" cy="4398958"/>
          </a:xfrm>
          <a:prstGeom prst="rect">
            <a:avLst/>
          </a:prstGeom>
        </p:spPr>
      </p:pic>
    </p:spTree>
    <p:extLst>
      <p:ext uri="{BB962C8B-B14F-4D97-AF65-F5344CB8AC3E}">
        <p14:creationId xmlns:p14="http://schemas.microsoft.com/office/powerpoint/2010/main" val="176100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t full of clothes&#10;&#10;Description automatically generated with low confidence">
            <a:extLst>
              <a:ext uri="{FF2B5EF4-FFF2-40B4-BE49-F238E27FC236}">
                <a16:creationId xmlns:a16="http://schemas.microsoft.com/office/drawing/2014/main" id="{F85DA9EF-30C1-49FE-9596-7E4C328AAA07}"/>
              </a:ext>
            </a:extLst>
          </p:cNvPr>
          <p:cNvPicPr>
            <a:picLocks noChangeAspect="1"/>
          </p:cNvPicPr>
          <p:nvPr/>
        </p:nvPicPr>
        <p:blipFill>
          <a:blip r:embed="rId2"/>
          <a:stretch>
            <a:fillRect/>
          </a:stretch>
        </p:blipFill>
        <p:spPr>
          <a:xfrm>
            <a:off x="890587" y="1981200"/>
            <a:ext cx="5991225" cy="6096000"/>
          </a:xfrm>
          <a:prstGeom prst="rect">
            <a:avLst/>
          </a:prstGeom>
        </p:spPr>
      </p:pic>
    </p:spTree>
    <p:extLst>
      <p:ext uri="{BB962C8B-B14F-4D97-AF65-F5344CB8AC3E}">
        <p14:creationId xmlns:p14="http://schemas.microsoft.com/office/powerpoint/2010/main" val="17613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B8D4621E-168A-43A2-9FDA-6BBF591E0241}"/>
              </a:ext>
            </a:extLst>
          </p:cNvPr>
          <p:cNvPicPr>
            <a:picLocks noChangeAspect="1"/>
          </p:cNvPicPr>
          <p:nvPr/>
        </p:nvPicPr>
        <p:blipFill>
          <a:blip r:embed="rId2"/>
          <a:stretch>
            <a:fillRect/>
          </a:stretch>
        </p:blipFill>
        <p:spPr>
          <a:xfrm>
            <a:off x="313267" y="3535130"/>
            <a:ext cx="3124200" cy="6096000"/>
          </a:xfrm>
          <a:prstGeom prst="rect">
            <a:avLst/>
          </a:prstGeom>
        </p:spPr>
      </p:pic>
      <p:pic>
        <p:nvPicPr>
          <p:cNvPr id="5" name="Picture 4" descr="A picture containing text, indoor&#10;&#10;Description automatically generated">
            <a:extLst>
              <a:ext uri="{FF2B5EF4-FFF2-40B4-BE49-F238E27FC236}">
                <a16:creationId xmlns:a16="http://schemas.microsoft.com/office/drawing/2014/main" id="{06A2E73C-8509-4748-BC59-5AC46C38CDA8}"/>
              </a:ext>
            </a:extLst>
          </p:cNvPr>
          <p:cNvPicPr>
            <a:picLocks noChangeAspect="1"/>
          </p:cNvPicPr>
          <p:nvPr/>
        </p:nvPicPr>
        <p:blipFill>
          <a:blip r:embed="rId3"/>
          <a:stretch>
            <a:fillRect/>
          </a:stretch>
        </p:blipFill>
        <p:spPr>
          <a:xfrm>
            <a:off x="2746904" y="427270"/>
            <a:ext cx="4512734" cy="4280046"/>
          </a:xfrm>
          <a:prstGeom prst="rect">
            <a:avLst/>
          </a:prstGeom>
        </p:spPr>
      </p:pic>
      <p:pic>
        <p:nvPicPr>
          <p:cNvPr id="7" name="Picture 6" descr="A picture containing table, indoor&#10;&#10;Description automatically generated">
            <a:extLst>
              <a:ext uri="{FF2B5EF4-FFF2-40B4-BE49-F238E27FC236}">
                <a16:creationId xmlns:a16="http://schemas.microsoft.com/office/drawing/2014/main" id="{D50DC75E-1CBB-4898-A5D5-9E72D83B051D}"/>
              </a:ext>
            </a:extLst>
          </p:cNvPr>
          <p:cNvPicPr>
            <a:picLocks noChangeAspect="1"/>
          </p:cNvPicPr>
          <p:nvPr/>
        </p:nvPicPr>
        <p:blipFill>
          <a:blip r:embed="rId4"/>
          <a:stretch>
            <a:fillRect/>
          </a:stretch>
        </p:blipFill>
        <p:spPr>
          <a:xfrm>
            <a:off x="3721630" y="5362430"/>
            <a:ext cx="3538008" cy="3736510"/>
          </a:xfrm>
          <a:prstGeom prst="rect">
            <a:avLst/>
          </a:prstGeom>
        </p:spPr>
      </p:pic>
    </p:spTree>
    <p:extLst>
      <p:ext uri="{BB962C8B-B14F-4D97-AF65-F5344CB8AC3E}">
        <p14:creationId xmlns:p14="http://schemas.microsoft.com/office/powerpoint/2010/main" val="98629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55B8D0E-103B-4FCB-964F-5311632FF77B}"/>
              </a:ext>
            </a:extLst>
          </p:cNvPr>
          <p:cNvPicPr>
            <a:picLocks noChangeAspect="1"/>
          </p:cNvPicPr>
          <p:nvPr/>
        </p:nvPicPr>
        <p:blipFill>
          <a:blip r:embed="rId2"/>
          <a:stretch>
            <a:fillRect/>
          </a:stretch>
        </p:blipFill>
        <p:spPr>
          <a:xfrm>
            <a:off x="364066" y="0"/>
            <a:ext cx="6096000" cy="5886450"/>
          </a:xfrm>
          <a:prstGeom prst="rect">
            <a:avLst/>
          </a:prstGeom>
        </p:spPr>
      </p:pic>
      <p:pic>
        <p:nvPicPr>
          <p:cNvPr id="5" name="Picture 4" descr="A shopping cart full of soda&#10;&#10;Description automatically generated with low confidence">
            <a:extLst>
              <a:ext uri="{FF2B5EF4-FFF2-40B4-BE49-F238E27FC236}">
                <a16:creationId xmlns:a16="http://schemas.microsoft.com/office/drawing/2014/main" id="{1C8B6FD8-1B44-450D-9EBE-1F478498A48F}"/>
              </a:ext>
            </a:extLst>
          </p:cNvPr>
          <p:cNvPicPr>
            <a:picLocks noChangeAspect="1"/>
          </p:cNvPicPr>
          <p:nvPr/>
        </p:nvPicPr>
        <p:blipFill>
          <a:blip r:embed="rId3"/>
          <a:stretch>
            <a:fillRect/>
          </a:stretch>
        </p:blipFill>
        <p:spPr>
          <a:xfrm>
            <a:off x="2641601" y="5326804"/>
            <a:ext cx="4766733" cy="4528396"/>
          </a:xfrm>
          <a:prstGeom prst="rect">
            <a:avLst/>
          </a:prstGeom>
        </p:spPr>
      </p:pic>
    </p:spTree>
    <p:extLst>
      <p:ext uri="{BB962C8B-B14F-4D97-AF65-F5344CB8AC3E}">
        <p14:creationId xmlns:p14="http://schemas.microsoft.com/office/powerpoint/2010/main" val="98520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hite goods, appliance, dish rack, refrigerator&#10;&#10;Description automatically generated">
            <a:extLst>
              <a:ext uri="{FF2B5EF4-FFF2-40B4-BE49-F238E27FC236}">
                <a16:creationId xmlns:a16="http://schemas.microsoft.com/office/drawing/2014/main" id="{570F192D-2CCD-423A-8D74-9B5CFA9096AE}"/>
              </a:ext>
            </a:extLst>
          </p:cNvPr>
          <p:cNvPicPr>
            <a:picLocks noChangeAspect="1"/>
          </p:cNvPicPr>
          <p:nvPr/>
        </p:nvPicPr>
        <p:blipFill>
          <a:blip r:embed="rId2"/>
          <a:stretch>
            <a:fillRect/>
          </a:stretch>
        </p:blipFill>
        <p:spPr>
          <a:xfrm>
            <a:off x="271462" y="152400"/>
            <a:ext cx="4181475" cy="6096000"/>
          </a:xfrm>
          <a:prstGeom prst="rect">
            <a:avLst/>
          </a:prstGeom>
        </p:spPr>
      </p:pic>
      <p:pic>
        <p:nvPicPr>
          <p:cNvPr id="5" name="Picture 4" descr="A picture containing text, dish rack, white goods&#10;&#10;Description automatically generated">
            <a:extLst>
              <a:ext uri="{FF2B5EF4-FFF2-40B4-BE49-F238E27FC236}">
                <a16:creationId xmlns:a16="http://schemas.microsoft.com/office/drawing/2014/main" id="{73F962EB-071D-4FCE-A88D-73678869E1D3}"/>
              </a:ext>
            </a:extLst>
          </p:cNvPr>
          <p:cNvPicPr>
            <a:picLocks noChangeAspect="1"/>
          </p:cNvPicPr>
          <p:nvPr/>
        </p:nvPicPr>
        <p:blipFill>
          <a:blip r:embed="rId3"/>
          <a:stretch>
            <a:fillRect/>
          </a:stretch>
        </p:blipFill>
        <p:spPr>
          <a:xfrm>
            <a:off x="3319462" y="5684952"/>
            <a:ext cx="4181476" cy="4221048"/>
          </a:xfrm>
          <a:prstGeom prst="rect">
            <a:avLst/>
          </a:prstGeom>
        </p:spPr>
      </p:pic>
    </p:spTree>
    <p:extLst>
      <p:ext uri="{BB962C8B-B14F-4D97-AF65-F5344CB8AC3E}">
        <p14:creationId xmlns:p14="http://schemas.microsoft.com/office/powerpoint/2010/main" val="1921827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9340DDE-1B25-4D87-9D0D-FDC3299D1ECF}"/>
              </a:ext>
            </a:extLst>
          </p:cNvPr>
          <p:cNvPicPr>
            <a:picLocks noChangeAspect="1"/>
          </p:cNvPicPr>
          <p:nvPr/>
        </p:nvPicPr>
        <p:blipFill>
          <a:blip r:embed="rId2"/>
          <a:stretch>
            <a:fillRect/>
          </a:stretch>
        </p:blipFill>
        <p:spPr>
          <a:xfrm>
            <a:off x="227858" y="321733"/>
            <a:ext cx="4799489" cy="4978400"/>
          </a:xfrm>
          <a:prstGeom prst="rect">
            <a:avLst/>
          </a:prstGeom>
        </p:spPr>
      </p:pic>
      <p:pic>
        <p:nvPicPr>
          <p:cNvPr id="5" name="Picture 4" descr="Diagram&#10;&#10;Description automatically generated">
            <a:extLst>
              <a:ext uri="{FF2B5EF4-FFF2-40B4-BE49-F238E27FC236}">
                <a16:creationId xmlns:a16="http://schemas.microsoft.com/office/drawing/2014/main" id="{3E728058-4E02-469D-9A09-67A5682924FF}"/>
              </a:ext>
            </a:extLst>
          </p:cNvPr>
          <p:cNvPicPr>
            <a:picLocks noChangeAspect="1"/>
          </p:cNvPicPr>
          <p:nvPr/>
        </p:nvPicPr>
        <p:blipFill>
          <a:blip r:embed="rId3"/>
          <a:stretch>
            <a:fillRect/>
          </a:stretch>
        </p:blipFill>
        <p:spPr>
          <a:xfrm>
            <a:off x="367771" y="5565005"/>
            <a:ext cx="3518429" cy="3697528"/>
          </a:xfrm>
          <a:prstGeom prst="rect">
            <a:avLst/>
          </a:prstGeom>
        </p:spPr>
      </p:pic>
      <p:pic>
        <p:nvPicPr>
          <p:cNvPr id="7" name="Picture 6" descr="A stack of plates&#10;&#10;Description automatically generated with medium confidence">
            <a:extLst>
              <a:ext uri="{FF2B5EF4-FFF2-40B4-BE49-F238E27FC236}">
                <a16:creationId xmlns:a16="http://schemas.microsoft.com/office/drawing/2014/main" id="{0E801928-A4DB-4211-A137-8D3A2A7B98CC}"/>
              </a:ext>
            </a:extLst>
          </p:cNvPr>
          <p:cNvPicPr>
            <a:picLocks noChangeAspect="1"/>
          </p:cNvPicPr>
          <p:nvPr/>
        </p:nvPicPr>
        <p:blipFill>
          <a:blip r:embed="rId4"/>
          <a:stretch>
            <a:fillRect/>
          </a:stretch>
        </p:blipFill>
        <p:spPr>
          <a:xfrm>
            <a:off x="4442390" y="5621866"/>
            <a:ext cx="2962239" cy="3583805"/>
          </a:xfrm>
          <a:prstGeom prst="rect">
            <a:avLst/>
          </a:prstGeom>
        </p:spPr>
      </p:pic>
    </p:spTree>
    <p:extLst>
      <p:ext uri="{BB962C8B-B14F-4D97-AF65-F5344CB8AC3E}">
        <p14:creationId xmlns:p14="http://schemas.microsoft.com/office/powerpoint/2010/main" val="4252578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C6AB017-78C8-4CD7-89E5-B4E54576C606}"/>
              </a:ext>
            </a:extLst>
          </p:cNvPr>
          <p:cNvPicPr>
            <a:picLocks noChangeAspect="1"/>
          </p:cNvPicPr>
          <p:nvPr/>
        </p:nvPicPr>
        <p:blipFill>
          <a:blip r:embed="rId2"/>
          <a:stretch>
            <a:fillRect/>
          </a:stretch>
        </p:blipFill>
        <p:spPr>
          <a:xfrm>
            <a:off x="4581499" y="1396998"/>
            <a:ext cx="2983468" cy="3403600"/>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C5A40575-C998-49AE-BEF6-CEFA59DA07F7}"/>
              </a:ext>
            </a:extLst>
          </p:cNvPr>
          <p:cNvPicPr>
            <a:picLocks noChangeAspect="1"/>
          </p:cNvPicPr>
          <p:nvPr/>
        </p:nvPicPr>
        <p:blipFill>
          <a:blip r:embed="rId3"/>
          <a:stretch>
            <a:fillRect/>
          </a:stretch>
        </p:blipFill>
        <p:spPr>
          <a:xfrm>
            <a:off x="283206" y="861482"/>
            <a:ext cx="4298293" cy="4474633"/>
          </a:xfrm>
          <a:prstGeom prst="rect">
            <a:avLst/>
          </a:prstGeom>
        </p:spPr>
      </p:pic>
      <p:pic>
        <p:nvPicPr>
          <p:cNvPr id="9" name="Picture 8" descr="A picture containing text, appliance, screenshot&#10;&#10;Description automatically generated">
            <a:extLst>
              <a:ext uri="{FF2B5EF4-FFF2-40B4-BE49-F238E27FC236}">
                <a16:creationId xmlns:a16="http://schemas.microsoft.com/office/drawing/2014/main" id="{FC70FDC5-FBC5-4BF7-84CD-20B85C0C43A0}"/>
              </a:ext>
            </a:extLst>
          </p:cNvPr>
          <p:cNvPicPr>
            <a:picLocks noChangeAspect="1"/>
          </p:cNvPicPr>
          <p:nvPr/>
        </p:nvPicPr>
        <p:blipFill>
          <a:blip r:embed="rId4"/>
          <a:stretch>
            <a:fillRect/>
          </a:stretch>
        </p:blipFill>
        <p:spPr>
          <a:xfrm>
            <a:off x="3963590" y="5710765"/>
            <a:ext cx="3525604" cy="3729565"/>
          </a:xfrm>
          <a:prstGeom prst="rect">
            <a:avLst/>
          </a:prstGeom>
        </p:spPr>
      </p:pic>
      <p:pic>
        <p:nvPicPr>
          <p:cNvPr id="11" name="Picture 10" descr="Diagram&#10;&#10;Description automatically generated">
            <a:extLst>
              <a:ext uri="{FF2B5EF4-FFF2-40B4-BE49-F238E27FC236}">
                <a16:creationId xmlns:a16="http://schemas.microsoft.com/office/drawing/2014/main" id="{31EEFF09-37B6-466B-9894-FA6C83A685D7}"/>
              </a:ext>
            </a:extLst>
          </p:cNvPr>
          <p:cNvPicPr>
            <a:picLocks noChangeAspect="1"/>
          </p:cNvPicPr>
          <p:nvPr/>
        </p:nvPicPr>
        <p:blipFill>
          <a:blip r:embed="rId5"/>
          <a:stretch>
            <a:fillRect/>
          </a:stretch>
        </p:blipFill>
        <p:spPr>
          <a:xfrm>
            <a:off x="207433" y="5710765"/>
            <a:ext cx="3558777" cy="3391959"/>
          </a:xfrm>
          <a:prstGeom prst="rect">
            <a:avLst/>
          </a:prstGeom>
        </p:spPr>
      </p:pic>
    </p:spTree>
    <p:extLst>
      <p:ext uri="{BB962C8B-B14F-4D97-AF65-F5344CB8AC3E}">
        <p14:creationId xmlns:p14="http://schemas.microsoft.com/office/powerpoint/2010/main" val="1528445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6CEC0F3D-56B9-4A50-AA71-5302FBE798A5}"/>
              </a:ext>
            </a:extLst>
          </p:cNvPr>
          <p:cNvPicPr>
            <a:picLocks noChangeAspect="1"/>
          </p:cNvPicPr>
          <p:nvPr/>
        </p:nvPicPr>
        <p:blipFill>
          <a:blip r:embed="rId2"/>
          <a:stretch>
            <a:fillRect/>
          </a:stretch>
        </p:blipFill>
        <p:spPr>
          <a:xfrm>
            <a:off x="838200" y="2009775"/>
            <a:ext cx="6096000" cy="6038850"/>
          </a:xfrm>
          <a:prstGeom prst="rect">
            <a:avLst/>
          </a:prstGeom>
        </p:spPr>
      </p:pic>
    </p:spTree>
    <p:extLst>
      <p:ext uri="{BB962C8B-B14F-4D97-AF65-F5344CB8AC3E}">
        <p14:creationId xmlns:p14="http://schemas.microsoft.com/office/powerpoint/2010/main" val="2352029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5" name="Google Shape;45;p7"/>
          <p:cNvPicPr preferRelativeResize="0"/>
          <p:nvPr/>
        </p:nvPicPr>
        <p:blipFill rotWithShape="1">
          <a:blip r:embed="rId3">
            <a:alphaModFix/>
          </a:blip>
          <a:srcRect l="8671" r="8663"/>
          <a:stretch/>
        </p:blipFill>
        <p:spPr>
          <a:xfrm>
            <a:off x="227300" y="228600"/>
            <a:ext cx="7321200" cy="5877000"/>
          </a:xfrm>
          <a:prstGeom prst="rect">
            <a:avLst/>
          </a:prstGeom>
          <a:noFill/>
          <a:ln>
            <a:noFill/>
          </a:ln>
        </p:spPr>
      </p:pic>
      <p:sp>
        <p:nvSpPr>
          <p:cNvPr id="47" name="Google Shape;47;p7"/>
          <p:cNvSpPr txBox="1"/>
          <p:nvPr/>
        </p:nvSpPr>
        <p:spPr>
          <a:xfrm>
            <a:off x="6410325" y="228600"/>
            <a:ext cx="11382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a:t>
            </a:r>
            <a:r>
              <a:rPr lang="en" sz="800" i="1">
                <a:solidFill>
                  <a:srgbClr val="00FFFF"/>
                </a:solidFill>
              </a:rPr>
              <a:t> </a:t>
            </a:r>
            <a:r>
              <a:rPr lang="en" sz="800" i="1" u="sng">
                <a:solidFill>
                  <a:srgbClr val="00FFFF"/>
                </a:solidFill>
                <a:hlinkClick r:id="rId4">
                  <a:extLst>
                    <a:ext uri="{A12FA001-AC4F-418D-AE19-62706E023703}">
                      <ahyp:hlinkClr xmlns:ahyp="http://schemas.microsoft.com/office/drawing/2018/hyperlinkcolor" val="tx"/>
                    </a:ext>
                  </a:extLst>
                </a:hlinkClick>
              </a:rPr>
              <a:t>Alexey Sulima</a:t>
            </a:r>
            <a:endParaRPr sz="800" i="1" dirty="0">
              <a:solidFill>
                <a:srgbClr val="00FFFF"/>
              </a:solidFill>
            </a:endParaRPr>
          </a:p>
        </p:txBody>
      </p:sp>
      <p:pic>
        <p:nvPicPr>
          <p:cNvPr id="3" name="Picture 2" descr="Text&#10;&#10;Description automatically generated">
            <a:extLst>
              <a:ext uri="{FF2B5EF4-FFF2-40B4-BE49-F238E27FC236}">
                <a16:creationId xmlns:a16="http://schemas.microsoft.com/office/drawing/2014/main" id="{5ED0C4EE-A3B8-43A1-BAB3-86024EC2E20E}"/>
              </a:ext>
            </a:extLst>
          </p:cNvPr>
          <p:cNvPicPr>
            <a:picLocks noChangeAspect="1"/>
          </p:cNvPicPr>
          <p:nvPr/>
        </p:nvPicPr>
        <p:blipFill>
          <a:blip r:embed="rId5"/>
          <a:stretch>
            <a:fillRect/>
          </a:stretch>
        </p:blipFill>
        <p:spPr>
          <a:xfrm>
            <a:off x="397147" y="8064709"/>
            <a:ext cx="6978106" cy="14039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accessory, case&#10;&#10;Description automatically generated">
            <a:extLst>
              <a:ext uri="{FF2B5EF4-FFF2-40B4-BE49-F238E27FC236}">
                <a16:creationId xmlns:a16="http://schemas.microsoft.com/office/drawing/2014/main" id="{9AE22D30-CD84-494A-A833-E1EB03A60169}"/>
              </a:ext>
            </a:extLst>
          </p:cNvPr>
          <p:cNvPicPr>
            <a:picLocks noChangeAspect="1"/>
          </p:cNvPicPr>
          <p:nvPr/>
        </p:nvPicPr>
        <p:blipFill>
          <a:blip r:embed="rId2"/>
          <a:stretch>
            <a:fillRect/>
          </a:stretch>
        </p:blipFill>
        <p:spPr>
          <a:xfrm>
            <a:off x="802327" y="589294"/>
            <a:ext cx="6167745" cy="2746574"/>
          </a:xfrm>
          <a:prstGeom prst="rect">
            <a:avLst/>
          </a:prstGeom>
        </p:spPr>
      </p:pic>
      <p:pic>
        <p:nvPicPr>
          <p:cNvPr id="4" name="Picture 3" descr="A picture containing white&#10;&#10;Description automatically generated">
            <a:extLst>
              <a:ext uri="{FF2B5EF4-FFF2-40B4-BE49-F238E27FC236}">
                <a16:creationId xmlns:a16="http://schemas.microsoft.com/office/drawing/2014/main" id="{8FEA0415-E66B-4725-AD96-53BE8C30C184}"/>
              </a:ext>
            </a:extLst>
          </p:cNvPr>
          <p:cNvPicPr>
            <a:picLocks noChangeAspect="1"/>
          </p:cNvPicPr>
          <p:nvPr/>
        </p:nvPicPr>
        <p:blipFill>
          <a:blip r:embed="rId3"/>
          <a:stretch>
            <a:fillRect/>
          </a:stretch>
        </p:blipFill>
        <p:spPr>
          <a:xfrm>
            <a:off x="802327" y="3672390"/>
            <a:ext cx="6167745" cy="6100285"/>
          </a:xfrm>
          <a:prstGeom prst="rect">
            <a:avLst/>
          </a:prstGeom>
        </p:spPr>
      </p:pic>
    </p:spTree>
    <p:extLst>
      <p:ext uri="{BB962C8B-B14F-4D97-AF65-F5344CB8AC3E}">
        <p14:creationId xmlns:p14="http://schemas.microsoft.com/office/powerpoint/2010/main" val="86725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a:extLst>
              <a:ext uri="{FF2B5EF4-FFF2-40B4-BE49-F238E27FC236}">
                <a16:creationId xmlns:a16="http://schemas.microsoft.com/office/drawing/2014/main" id="{2134F13B-336D-46F3-B503-9116B48FF7E2}"/>
              </a:ext>
            </a:extLst>
          </p:cNvPr>
          <p:cNvPicPr>
            <a:picLocks noChangeAspect="1"/>
          </p:cNvPicPr>
          <p:nvPr/>
        </p:nvPicPr>
        <p:blipFill>
          <a:blip r:embed="rId2"/>
          <a:stretch>
            <a:fillRect/>
          </a:stretch>
        </p:blipFill>
        <p:spPr>
          <a:xfrm>
            <a:off x="1678517" y="3903577"/>
            <a:ext cx="5077883" cy="5711503"/>
          </a:xfrm>
          <a:prstGeom prst="rect">
            <a:avLst/>
          </a:prstGeom>
        </p:spPr>
      </p:pic>
      <p:pic>
        <p:nvPicPr>
          <p:cNvPr id="7" name="Picture 6" descr="A picture containing indoor, floor, curtain&#10;&#10;Description automatically generated">
            <a:extLst>
              <a:ext uri="{FF2B5EF4-FFF2-40B4-BE49-F238E27FC236}">
                <a16:creationId xmlns:a16="http://schemas.microsoft.com/office/drawing/2014/main" id="{9EFBD741-38FD-42EA-A19F-9390B57941E9}"/>
              </a:ext>
            </a:extLst>
          </p:cNvPr>
          <p:cNvPicPr>
            <a:picLocks noChangeAspect="1"/>
          </p:cNvPicPr>
          <p:nvPr/>
        </p:nvPicPr>
        <p:blipFill>
          <a:blip r:embed="rId3"/>
          <a:stretch>
            <a:fillRect/>
          </a:stretch>
        </p:blipFill>
        <p:spPr>
          <a:xfrm>
            <a:off x="323850" y="237067"/>
            <a:ext cx="3965125" cy="4588933"/>
          </a:xfrm>
          <a:prstGeom prst="rect">
            <a:avLst/>
          </a:prstGeom>
        </p:spPr>
      </p:pic>
    </p:spTree>
    <p:extLst>
      <p:ext uri="{BB962C8B-B14F-4D97-AF65-F5344CB8AC3E}">
        <p14:creationId xmlns:p14="http://schemas.microsoft.com/office/powerpoint/2010/main" val="275772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647C3F1-8BED-4167-8A1F-4A5A6BEFAA32}"/>
              </a:ext>
            </a:extLst>
          </p:cNvPr>
          <p:cNvPicPr>
            <a:picLocks noChangeAspect="1"/>
          </p:cNvPicPr>
          <p:nvPr/>
        </p:nvPicPr>
        <p:blipFill>
          <a:blip r:embed="rId2"/>
          <a:stretch>
            <a:fillRect/>
          </a:stretch>
        </p:blipFill>
        <p:spPr>
          <a:xfrm>
            <a:off x="421490" y="6110125"/>
            <a:ext cx="6929420" cy="3659600"/>
          </a:xfrm>
          <a:prstGeom prst="rect">
            <a:avLst/>
          </a:prstGeom>
        </p:spPr>
      </p:pic>
      <p:pic>
        <p:nvPicPr>
          <p:cNvPr id="5" name="Picture 4" descr="A picture containing indoor&#10;&#10;Description automatically generated">
            <a:extLst>
              <a:ext uri="{FF2B5EF4-FFF2-40B4-BE49-F238E27FC236}">
                <a16:creationId xmlns:a16="http://schemas.microsoft.com/office/drawing/2014/main" id="{C8AD86B7-27A5-429B-BD35-6A9D47AB474D}"/>
              </a:ext>
            </a:extLst>
          </p:cNvPr>
          <p:cNvPicPr>
            <a:picLocks noChangeAspect="1"/>
          </p:cNvPicPr>
          <p:nvPr/>
        </p:nvPicPr>
        <p:blipFill>
          <a:blip r:embed="rId3"/>
          <a:stretch>
            <a:fillRect/>
          </a:stretch>
        </p:blipFill>
        <p:spPr>
          <a:xfrm>
            <a:off x="966587" y="288675"/>
            <a:ext cx="6079067" cy="4245849"/>
          </a:xfrm>
          <a:prstGeom prst="rect">
            <a:avLst/>
          </a:prstGeom>
        </p:spPr>
      </p:pic>
      <p:sp>
        <p:nvSpPr>
          <p:cNvPr id="2" name="TextBox 1">
            <a:extLst>
              <a:ext uri="{FF2B5EF4-FFF2-40B4-BE49-F238E27FC236}">
                <a16:creationId xmlns:a16="http://schemas.microsoft.com/office/drawing/2014/main" id="{51C450ED-8D62-4EF5-B068-06A5E59755A6}"/>
              </a:ext>
            </a:extLst>
          </p:cNvPr>
          <p:cNvSpPr txBox="1"/>
          <p:nvPr/>
        </p:nvSpPr>
        <p:spPr>
          <a:xfrm>
            <a:off x="809469" y="4722160"/>
            <a:ext cx="6236185" cy="1200329"/>
          </a:xfrm>
          <a:prstGeom prst="rect">
            <a:avLst/>
          </a:prstGeom>
          <a:noFill/>
        </p:spPr>
        <p:txBody>
          <a:bodyPr wrap="square" rtlCol="0">
            <a:spAutoFit/>
          </a:bodyPr>
          <a:lstStyle/>
          <a:p>
            <a:r>
              <a:rPr lang="en-GB" sz="2400" dirty="0">
                <a:latin typeface="Garamond" panose="02020404030301010803" pitchFamily="18" charset="0"/>
              </a:rPr>
              <a:t>These are good as you can stack them but always remember to put the heavier boxes at the bottom and the lighter ones on top!</a:t>
            </a:r>
          </a:p>
        </p:txBody>
      </p:sp>
    </p:spTree>
    <p:extLst>
      <p:ext uri="{BB962C8B-B14F-4D97-AF65-F5344CB8AC3E}">
        <p14:creationId xmlns:p14="http://schemas.microsoft.com/office/powerpoint/2010/main" val="226439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hite, light, container&#10;&#10;Description automatically generated">
            <a:extLst>
              <a:ext uri="{FF2B5EF4-FFF2-40B4-BE49-F238E27FC236}">
                <a16:creationId xmlns:a16="http://schemas.microsoft.com/office/drawing/2014/main" id="{E455CE8A-AFA4-40A9-9549-C9EDA3DFC8A6}"/>
              </a:ext>
            </a:extLst>
          </p:cNvPr>
          <p:cNvPicPr>
            <a:picLocks noChangeAspect="1"/>
          </p:cNvPicPr>
          <p:nvPr/>
        </p:nvPicPr>
        <p:blipFill>
          <a:blip r:embed="rId2"/>
          <a:stretch>
            <a:fillRect/>
          </a:stretch>
        </p:blipFill>
        <p:spPr>
          <a:xfrm>
            <a:off x="3149599" y="358981"/>
            <a:ext cx="4239683" cy="4670219"/>
          </a:xfrm>
          <a:prstGeom prst="rect">
            <a:avLst/>
          </a:prstGeom>
        </p:spPr>
      </p:pic>
      <p:pic>
        <p:nvPicPr>
          <p:cNvPr id="5" name="Picture 4" descr="A picture containing text, indoor, keyboard&#10;&#10;Description automatically generated">
            <a:extLst>
              <a:ext uri="{FF2B5EF4-FFF2-40B4-BE49-F238E27FC236}">
                <a16:creationId xmlns:a16="http://schemas.microsoft.com/office/drawing/2014/main" id="{939E5402-8711-4884-A033-FB64EEAA4F56}"/>
              </a:ext>
            </a:extLst>
          </p:cNvPr>
          <p:cNvPicPr>
            <a:picLocks noChangeAspect="1"/>
          </p:cNvPicPr>
          <p:nvPr/>
        </p:nvPicPr>
        <p:blipFill>
          <a:blip r:embed="rId3"/>
          <a:stretch>
            <a:fillRect/>
          </a:stretch>
        </p:blipFill>
        <p:spPr>
          <a:xfrm>
            <a:off x="521892" y="5347552"/>
            <a:ext cx="3699087" cy="4351867"/>
          </a:xfrm>
          <a:prstGeom prst="rect">
            <a:avLst/>
          </a:prstGeom>
        </p:spPr>
      </p:pic>
      <p:sp>
        <p:nvSpPr>
          <p:cNvPr id="4" name="TextBox 3">
            <a:extLst>
              <a:ext uri="{FF2B5EF4-FFF2-40B4-BE49-F238E27FC236}">
                <a16:creationId xmlns:a16="http://schemas.microsoft.com/office/drawing/2014/main" id="{5E8E865F-5154-4FEF-9E68-91853D2896F1}"/>
              </a:ext>
            </a:extLst>
          </p:cNvPr>
          <p:cNvSpPr txBox="1"/>
          <p:nvPr/>
        </p:nvSpPr>
        <p:spPr>
          <a:xfrm>
            <a:off x="4624466" y="5347552"/>
            <a:ext cx="2626042" cy="4524315"/>
          </a:xfrm>
          <a:prstGeom prst="rect">
            <a:avLst/>
          </a:prstGeom>
          <a:noFill/>
        </p:spPr>
        <p:txBody>
          <a:bodyPr wrap="square" rtlCol="0">
            <a:spAutoFit/>
          </a:bodyPr>
          <a:lstStyle/>
          <a:p>
            <a:r>
              <a:rPr lang="en-GB" sz="2400" dirty="0">
                <a:latin typeface="Garamond" panose="02020404030301010803" pitchFamily="18" charset="0"/>
              </a:rPr>
              <a:t>These simple dividers allow you to immediately see what you have in your draws and can be used to organise make-up, stationery, kitchen items or organise that bottom draw in the kitchen known as the junk draw! </a:t>
            </a:r>
          </a:p>
        </p:txBody>
      </p:sp>
      <p:sp>
        <p:nvSpPr>
          <p:cNvPr id="7" name="TextBox 6">
            <a:extLst>
              <a:ext uri="{FF2B5EF4-FFF2-40B4-BE49-F238E27FC236}">
                <a16:creationId xmlns:a16="http://schemas.microsoft.com/office/drawing/2014/main" id="{077A799D-1C12-4B1D-B85B-DD1FA7E7BE45}"/>
              </a:ext>
            </a:extLst>
          </p:cNvPr>
          <p:cNvSpPr txBox="1"/>
          <p:nvPr/>
        </p:nvSpPr>
        <p:spPr>
          <a:xfrm>
            <a:off x="521892" y="1798820"/>
            <a:ext cx="2341229" cy="2677656"/>
          </a:xfrm>
          <a:prstGeom prst="rect">
            <a:avLst/>
          </a:prstGeom>
          <a:noFill/>
        </p:spPr>
        <p:txBody>
          <a:bodyPr wrap="square" rtlCol="0">
            <a:spAutoFit/>
          </a:bodyPr>
          <a:lstStyle/>
          <a:p>
            <a:r>
              <a:rPr lang="en-GB" sz="2400" dirty="0">
                <a:latin typeface="Garamond" panose="02020404030301010803" pitchFamily="18" charset="0"/>
              </a:rPr>
              <a:t>These white plastic boxes come in a range of sizes and are better suited to draws with a  generous depth</a:t>
            </a:r>
          </a:p>
        </p:txBody>
      </p:sp>
    </p:spTree>
    <p:extLst>
      <p:ext uri="{BB962C8B-B14F-4D97-AF65-F5344CB8AC3E}">
        <p14:creationId xmlns:p14="http://schemas.microsoft.com/office/powerpoint/2010/main" val="167114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elf&#10;&#10;Description automatically generated">
            <a:extLst>
              <a:ext uri="{FF2B5EF4-FFF2-40B4-BE49-F238E27FC236}">
                <a16:creationId xmlns:a16="http://schemas.microsoft.com/office/drawing/2014/main" id="{2D74F70D-5B0B-4332-A9CD-F4ADC6136F03}"/>
              </a:ext>
            </a:extLst>
          </p:cNvPr>
          <p:cNvPicPr>
            <a:picLocks noChangeAspect="1"/>
          </p:cNvPicPr>
          <p:nvPr/>
        </p:nvPicPr>
        <p:blipFill>
          <a:blip r:embed="rId2"/>
          <a:stretch>
            <a:fillRect/>
          </a:stretch>
        </p:blipFill>
        <p:spPr>
          <a:xfrm>
            <a:off x="465666" y="5291880"/>
            <a:ext cx="6841067" cy="3804735"/>
          </a:xfrm>
          <a:prstGeom prst="rect">
            <a:avLst/>
          </a:prstGeom>
        </p:spPr>
      </p:pic>
      <p:pic>
        <p:nvPicPr>
          <p:cNvPr id="5" name="Picture 4" descr="A picture containing text, indoor, ceiling, warehouse&#10;&#10;Description automatically generated">
            <a:extLst>
              <a:ext uri="{FF2B5EF4-FFF2-40B4-BE49-F238E27FC236}">
                <a16:creationId xmlns:a16="http://schemas.microsoft.com/office/drawing/2014/main" id="{D2F3425C-7F45-4240-BFC9-1CE8303F1E4B}"/>
              </a:ext>
            </a:extLst>
          </p:cNvPr>
          <p:cNvPicPr>
            <a:picLocks noChangeAspect="1"/>
          </p:cNvPicPr>
          <p:nvPr/>
        </p:nvPicPr>
        <p:blipFill>
          <a:blip r:embed="rId3"/>
          <a:stretch>
            <a:fillRect/>
          </a:stretch>
        </p:blipFill>
        <p:spPr>
          <a:xfrm>
            <a:off x="549203" y="1867505"/>
            <a:ext cx="6673992" cy="2899015"/>
          </a:xfrm>
          <a:prstGeom prst="rect">
            <a:avLst/>
          </a:prstGeom>
        </p:spPr>
      </p:pic>
    </p:spTree>
    <p:extLst>
      <p:ext uri="{BB962C8B-B14F-4D97-AF65-F5344CB8AC3E}">
        <p14:creationId xmlns:p14="http://schemas.microsoft.com/office/powerpoint/2010/main" val="193160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ntainer, basket, stacked, old&#10;&#10;Description automatically generated">
            <a:extLst>
              <a:ext uri="{FF2B5EF4-FFF2-40B4-BE49-F238E27FC236}">
                <a16:creationId xmlns:a16="http://schemas.microsoft.com/office/drawing/2014/main" id="{78547187-7749-49B1-9717-1AAC5541B3FA}"/>
              </a:ext>
            </a:extLst>
          </p:cNvPr>
          <p:cNvPicPr>
            <a:picLocks noChangeAspect="1"/>
          </p:cNvPicPr>
          <p:nvPr/>
        </p:nvPicPr>
        <p:blipFill>
          <a:blip r:embed="rId2"/>
          <a:stretch>
            <a:fillRect/>
          </a:stretch>
        </p:blipFill>
        <p:spPr>
          <a:xfrm>
            <a:off x="622300" y="965200"/>
            <a:ext cx="6527800" cy="8128000"/>
          </a:xfrm>
          <a:prstGeom prst="rect">
            <a:avLst/>
          </a:prstGeom>
        </p:spPr>
      </p:pic>
    </p:spTree>
    <p:extLst>
      <p:ext uri="{BB962C8B-B14F-4D97-AF65-F5344CB8AC3E}">
        <p14:creationId xmlns:p14="http://schemas.microsoft.com/office/powerpoint/2010/main" val="2468276004"/>
      </p:ext>
    </p:extLst>
  </p:cSld>
  <p:clrMapOvr>
    <a:masterClrMapping/>
  </p:clrMapOvr>
</p:sld>
</file>

<file path=ppt/theme/theme1.xml><?xml version="1.0" encoding="utf-8"?>
<a:theme xmlns:a="http://schemas.openxmlformats.org/drawingml/2006/main" name="Issuu Document Templat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312</Words>
  <Application>Microsoft Office PowerPoint</Application>
  <PresentationFormat>Custom</PresentationFormat>
  <Paragraphs>16</Paragraphs>
  <Slides>38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Garamond</vt:lpstr>
      <vt:lpstr>Issuu Document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Jill Foster</dc:creator>
  <cp:keywords/>
  <dc:description/>
  <cp:lastModifiedBy>Jill Foster</cp:lastModifiedBy>
  <cp:revision>15</cp:revision>
  <dcterms:modified xsi:type="dcterms:W3CDTF">2022-05-19T11:14:43Z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issuu_templates_brochure_v2</vt:lpwstr>
  </property>
</Properties>
</file>