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 Foster" initials="JF" lastIdx="1" clrIdx="0">
    <p:extLst>
      <p:ext uri="{19B8F6BF-5375-455C-9EA6-DF929625EA0E}">
        <p15:presenceInfo xmlns:p15="http://schemas.microsoft.com/office/powerpoint/2012/main" userId="S::Jill.Foster@surreycc.gov.uk::27ddd3a1-ca07-42bc-bef7-b9ed58f9d9f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8AE7-4190-4DDA-A53A-FC315C0C3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A880D-77CD-4604-975A-A6BB96315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E16C9-63EA-454C-95FF-AA77C2C6B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5D824-D488-4F4B-A4EE-568E0D04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13B19-AE1B-41F3-B47A-FA549822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3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A27AF-8E9D-4F0F-A449-69A02953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3E0F2-9534-4806-A777-8E2A24416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31CBB-3C1D-4371-8B18-F229B9BA7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0B55-9090-496C-B861-083C5E88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7897A-40C7-4571-8295-1CD27170E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40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DADD85-6ACD-4472-A7DB-313A17C35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85C24-6F4D-4629-A598-22BEC1C53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1417F-A034-41C2-930A-6788914F5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6DD85-F0FE-423D-BDDC-8BC8A6DA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5BBBA-CD27-42A4-9789-55FE92FC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63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FFE4E-54E1-4DFC-981F-36B69EFB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D6C12-A84A-4C63-9944-E863E26BE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5E0A8-0C23-41BE-A827-E492C282E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01C32-ADDC-4770-878F-594372BC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2EF53-6104-498A-9644-2FDBEBC99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1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57AA-43FE-4D69-AAB2-C61B364AD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A28D4-040D-4003-A5DF-B11296769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6B250-4C34-4553-A5C5-2BF8D6DBD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20E3C-E8F0-4A0D-965F-396B29CAF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7AD16-B2AF-423B-93E6-93C98E1DB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7C7C-00BA-4467-BB0A-056ADF7C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82323-BD78-499F-8D6C-55A037465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669FE-807A-41EB-9379-B7DC83555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35F8-E5E8-45EC-8D34-8C765349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2766C-012A-40DF-9445-B4CD49C22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D3331-0AC4-46E3-B553-EA66AA7F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6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D82BB-6137-403B-8757-00D2E8599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D432C-32A3-47F1-B2F1-1581827AC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6D064-EB56-41AC-A044-5FB4D15C6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107D0-EBDC-438A-B556-F713655F33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5F7CF3-34E9-476A-9416-BF12141AB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708F4-CB1F-4958-A607-F708A425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39A795-F783-44D4-8A5B-1AF84A5B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7AE06C-31C3-4233-A7AF-5C4607061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21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4439-ED23-46E0-8D64-9E04ED000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55F576-5A06-4065-831B-E7138B99E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A33D56-44CB-4227-A474-078822992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80A25-6AA2-442D-AC8E-C21DBA20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82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5FD2FA-23BD-417F-BCAB-662FD109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140108-8DF1-4515-8258-41122638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CFA61-004F-4CE9-AC4D-AC29EE06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9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247B3-4029-4324-AFA1-99769BE45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5809-9D8D-4570-BB2F-88B87E946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EB610-DEB0-4A0F-9771-4EA3DC89D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0CF20-40C9-4968-A0AF-0870E9EC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71C31-1B66-4BE7-B290-CD610829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5BA35-7834-483A-9A2F-E3AAE331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75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1BAC-C57A-4CC4-9DAF-0DE247233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CD042-DAFA-4AF8-9DF8-531BA4DA96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EA100-E6D0-4715-BCC6-71E7B7F25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DCB70-E6AC-441C-9A53-0978B842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5E51F-ABF4-421E-A88A-2303FBE35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72A50-46C6-4B6E-9670-D70B2B810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14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E8722E-9B9A-4C8F-8550-231262B5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B438D-198F-496B-A6E2-F796094B1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22DA1-CC84-4BDE-B72F-758D3AC31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9FDB-3281-435B-A347-3A2C8045C14E}" type="datetimeFigureOut">
              <a:rPr lang="en-GB" smtClean="0"/>
              <a:t>10/05/2022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16744-B8C3-46F4-92ED-9CDE8EBDE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E1087-B27E-4D5C-96C3-965561D6A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7FEF-9A8E-4402-B15D-F99BC4174E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06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BB06C633-37A7-47C9-BF17-C85E7DEA42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560" y="3128007"/>
            <a:ext cx="6019800" cy="1211183"/>
          </a:xfrm>
        </p:spPr>
      </p:pic>
      <p:sp>
        <p:nvSpPr>
          <p:cNvPr id="9" name="Cloud 8">
            <a:extLst>
              <a:ext uri="{FF2B5EF4-FFF2-40B4-BE49-F238E27FC236}">
                <a16:creationId xmlns:a16="http://schemas.microsoft.com/office/drawing/2014/main" id="{C47AD5A5-AFBA-4E36-8167-C611958D9FFD}"/>
              </a:ext>
            </a:extLst>
          </p:cNvPr>
          <p:cNvSpPr/>
          <p:nvPr/>
        </p:nvSpPr>
        <p:spPr>
          <a:xfrm>
            <a:off x="8477250" y="971550"/>
            <a:ext cx="1990725" cy="161925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C346C03B-F56E-42A9-94E0-AFD8B1DD2C6E}"/>
              </a:ext>
            </a:extLst>
          </p:cNvPr>
          <p:cNvSpPr/>
          <p:nvPr/>
        </p:nvSpPr>
        <p:spPr>
          <a:xfrm>
            <a:off x="4395788" y="600075"/>
            <a:ext cx="1990725" cy="161925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95C46B40-E060-4520-9731-86762A439D28}"/>
              </a:ext>
            </a:extLst>
          </p:cNvPr>
          <p:cNvSpPr/>
          <p:nvPr/>
        </p:nvSpPr>
        <p:spPr>
          <a:xfrm>
            <a:off x="276226" y="600075"/>
            <a:ext cx="2290762" cy="22479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</a:t>
            </a: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DF21091F-F842-4AF3-90B1-B5D134DE4264}"/>
              </a:ext>
            </a:extLst>
          </p:cNvPr>
          <p:cNvSpPr/>
          <p:nvPr/>
        </p:nvSpPr>
        <p:spPr>
          <a:xfrm>
            <a:off x="1050131" y="4520561"/>
            <a:ext cx="1990725" cy="161925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1C5490BA-18CF-4763-9A34-CB3CCEC71BB1}"/>
              </a:ext>
            </a:extLst>
          </p:cNvPr>
          <p:cNvSpPr/>
          <p:nvPr/>
        </p:nvSpPr>
        <p:spPr>
          <a:xfrm>
            <a:off x="5404485" y="4895447"/>
            <a:ext cx="1990725" cy="161925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39FFEA9F-5E6C-4A33-834D-2A9706191DB9}"/>
              </a:ext>
            </a:extLst>
          </p:cNvPr>
          <p:cNvSpPr/>
          <p:nvPr/>
        </p:nvSpPr>
        <p:spPr>
          <a:xfrm>
            <a:off x="9472612" y="3818570"/>
            <a:ext cx="1990725" cy="161925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B0C55370-7710-4F93-914F-964242B85468}"/>
              </a:ext>
            </a:extLst>
          </p:cNvPr>
          <p:cNvCxnSpPr/>
          <p:nvPr/>
        </p:nvCxnSpPr>
        <p:spPr>
          <a:xfrm rot="16200000" flipH="1">
            <a:off x="2550322" y="1916906"/>
            <a:ext cx="1219200" cy="947738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E5F173F8-5BDB-4121-AC8E-4DCE5BFAFBA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43389" y="2024063"/>
            <a:ext cx="1057275" cy="895348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EFE0795-9105-4508-A803-520B719FE462}"/>
              </a:ext>
            </a:extLst>
          </p:cNvPr>
          <p:cNvCxnSpPr/>
          <p:nvPr/>
        </p:nvCxnSpPr>
        <p:spPr>
          <a:xfrm rot="5400000">
            <a:off x="8325328" y="2623660"/>
            <a:ext cx="656270" cy="35242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BA6D466B-DB30-44D3-8E87-77270687C0D9}"/>
              </a:ext>
            </a:extLst>
          </p:cNvPr>
          <p:cNvCxnSpPr>
            <a:cxnSpLocks/>
          </p:cNvCxnSpPr>
          <p:nvPr/>
        </p:nvCxnSpPr>
        <p:spPr>
          <a:xfrm rot="10800000">
            <a:off x="8477250" y="4520561"/>
            <a:ext cx="882966" cy="215267"/>
          </a:xfrm>
          <a:prstGeom prst="curvedConnector3">
            <a:avLst>
              <a:gd name="adj1" fmla="val 4568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00C7594E-7D9B-4F57-A8D0-ACFF7D48647A}"/>
              </a:ext>
            </a:extLst>
          </p:cNvPr>
          <p:cNvCxnSpPr/>
          <p:nvPr/>
        </p:nvCxnSpPr>
        <p:spPr>
          <a:xfrm rot="5400000" flipH="1" flipV="1">
            <a:off x="2972513" y="4696538"/>
            <a:ext cx="943930" cy="807244"/>
          </a:xfrm>
          <a:prstGeom prst="curvedConnector3">
            <a:avLst>
              <a:gd name="adj1" fmla="val 2477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42AF641F-5EC0-4C5D-99A7-792DB42277E7}"/>
              </a:ext>
            </a:extLst>
          </p:cNvPr>
          <p:cNvCxnSpPr>
            <a:cxnSpLocks/>
          </p:cNvCxnSpPr>
          <p:nvPr/>
        </p:nvCxnSpPr>
        <p:spPr>
          <a:xfrm rot="10800000">
            <a:off x="4685841" y="4628195"/>
            <a:ext cx="533860" cy="107687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B54749C-BE81-4636-A8F3-72F89F522BD0}"/>
              </a:ext>
            </a:extLst>
          </p:cNvPr>
          <p:cNvSpPr txBox="1"/>
          <p:nvPr/>
        </p:nvSpPr>
        <p:spPr>
          <a:xfrm>
            <a:off x="738187" y="971550"/>
            <a:ext cx="15335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aramond" panose="02020404030301010803" pitchFamily="18" charset="0"/>
              </a:rPr>
              <a:t>Reflect – Why you want Change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05552B-4793-4A57-9011-63EBA2CB9B5E}"/>
              </a:ext>
            </a:extLst>
          </p:cNvPr>
          <p:cNvSpPr txBox="1"/>
          <p:nvPr/>
        </p:nvSpPr>
        <p:spPr>
          <a:xfrm>
            <a:off x="4657724" y="912388"/>
            <a:ext cx="1533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aramond" panose="02020404030301010803" pitchFamily="18" charset="0"/>
              </a:rPr>
              <a:t>Define your goals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E57B16-2CB9-4F90-9CDD-235D46F0DC83}"/>
              </a:ext>
            </a:extLst>
          </p:cNvPr>
          <p:cNvSpPr txBox="1"/>
          <p:nvPr/>
        </p:nvSpPr>
        <p:spPr>
          <a:xfrm>
            <a:off x="1414938" y="5053300"/>
            <a:ext cx="1533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aramond" panose="02020404030301010803" pitchFamily="18" charset="0"/>
              </a:rPr>
              <a:t>Maintain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40E82E-F89A-4270-B9CB-6760137A9322}"/>
              </a:ext>
            </a:extLst>
          </p:cNvPr>
          <p:cNvSpPr txBox="1"/>
          <p:nvPr/>
        </p:nvSpPr>
        <p:spPr>
          <a:xfrm>
            <a:off x="5812630" y="5437820"/>
            <a:ext cx="1533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aramond" panose="02020404030301010803" pitchFamily="18" charset="0"/>
              </a:rPr>
              <a:t>Beautif</a:t>
            </a:r>
            <a:r>
              <a:rPr lang="en-GB" sz="2000" dirty="0">
                <a:latin typeface="Garamond" panose="02020404030301010803" pitchFamily="18" charset="0"/>
              </a:rPr>
              <a:t>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C6C732-57C0-4BF9-9971-43C5A5B87FAB}"/>
              </a:ext>
            </a:extLst>
          </p:cNvPr>
          <p:cNvSpPr txBox="1"/>
          <p:nvPr/>
        </p:nvSpPr>
        <p:spPr>
          <a:xfrm>
            <a:off x="8855868" y="1481434"/>
            <a:ext cx="151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aramond" panose="02020404030301010803" pitchFamily="18" charset="0"/>
              </a:rPr>
              <a:t>Declutter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C2564C-533D-4AB2-8D02-75D1CF229D8C}"/>
              </a:ext>
            </a:extLst>
          </p:cNvPr>
          <p:cNvSpPr txBox="1"/>
          <p:nvPr/>
        </p:nvSpPr>
        <p:spPr>
          <a:xfrm>
            <a:off x="9710736" y="4339190"/>
            <a:ext cx="1533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aramond" panose="02020404030301010803" pitchFamily="18" charset="0"/>
              </a:rPr>
              <a:t>Reorganise</a:t>
            </a:r>
          </a:p>
        </p:txBody>
      </p:sp>
    </p:spTree>
    <p:extLst>
      <p:ext uri="{BB962C8B-B14F-4D97-AF65-F5344CB8AC3E}">
        <p14:creationId xmlns:p14="http://schemas.microsoft.com/office/powerpoint/2010/main" val="30063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1777B1-5CC9-475B-B8D3-E83DC63C96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0081" y="1499756"/>
            <a:ext cx="8791838" cy="3858487"/>
          </a:xfrm>
        </p:spPr>
      </p:pic>
    </p:spTree>
    <p:extLst>
      <p:ext uri="{BB962C8B-B14F-4D97-AF65-F5344CB8AC3E}">
        <p14:creationId xmlns:p14="http://schemas.microsoft.com/office/powerpoint/2010/main" val="68124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082A-67EA-44EC-9B04-CB00ABF7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5DC71-A8E3-4505-9D77-253D5992A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en-GB" sz="1600" dirty="0"/>
            </a:br>
            <a:r>
              <a:rPr lang="en-GB" sz="1300" dirty="0"/>
              <a:t>If you’re looking to create change in your physical surroundings but are overwhelmed at the idea of where to start then look no further.</a:t>
            </a:r>
          </a:p>
          <a:p>
            <a:pPr marL="0" indent="0">
              <a:buNone/>
            </a:pPr>
            <a:r>
              <a:rPr lang="en-GB" sz="1300" dirty="0"/>
              <a:t>Home organising is a growing industry as we learn more about mental health &amp; how our environment contributes to this.</a:t>
            </a:r>
          </a:p>
          <a:p>
            <a:pPr marL="0" indent="0">
              <a:buNone/>
            </a:pPr>
            <a:r>
              <a:rPr lang="en-GB" sz="1300" dirty="0"/>
              <a:t>Whether you want to declutter one room or multiple rooms or just tackle the areas you find difficult to manage throughout the home; a scope of works can be agreed upon consultation.</a:t>
            </a:r>
          </a:p>
          <a:p>
            <a:pPr marL="0" indent="0">
              <a:buNone/>
            </a:pPr>
            <a:r>
              <a:rPr lang="en-GB" sz="1300" dirty="0"/>
              <a:t>You may want to declutter due to a house move or life change and simply feel too overwhelmed to tackle the task without some assistance and feel you need some support.</a:t>
            </a:r>
          </a:p>
          <a:p>
            <a:pPr marL="0" indent="0">
              <a:buNone/>
            </a:pPr>
            <a:r>
              <a:rPr lang="en-GB" sz="1300" dirty="0"/>
              <a:t>​Once you embark on the journey of getting organised you will feel the benefits on your mental health including a reduction in stress and anxiety, not to mention how good it will feel to show off your new space!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68930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Foster</dc:creator>
  <cp:lastModifiedBy>Jill Foster</cp:lastModifiedBy>
  <cp:revision>12</cp:revision>
  <dcterms:created xsi:type="dcterms:W3CDTF">2022-05-10T10:34:36Z</dcterms:created>
  <dcterms:modified xsi:type="dcterms:W3CDTF">2022-05-10T11:40:02Z</dcterms:modified>
</cp:coreProperties>
</file>