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95094-2E15-40A2-864D-BF52DEE673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E7E010-57A2-4700-AC59-AADD58F2E5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65CA20-F631-4702-AEE1-82D8FD75C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C789-FB2F-48B4-ABA2-7471F1B041CB}" type="datetimeFigureOut">
              <a:rPr lang="en-GB" smtClean="0"/>
              <a:t>24/06/2022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96649-5219-41F3-8849-8DA243791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CC618E-4030-4634-92EE-8E45696E6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EDC3-5A92-4BC2-BC75-0E49665806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1768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B0C3B-2260-4000-9BE5-486111E96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821E5A-772D-4951-AA65-58DBB107C5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C379A9-9AE2-4336-9937-93A18106A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C789-FB2F-48B4-ABA2-7471F1B041CB}" type="datetimeFigureOut">
              <a:rPr lang="en-GB" smtClean="0"/>
              <a:t>24/06/2022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86DB2E-DDFD-4E4F-A907-352A2B5F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46553-DA6C-4CAE-9640-91888B6E8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EDC3-5A92-4BC2-BC75-0E49665806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9115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B99A28-2BFE-47E7-9A0F-0C3FE2A1E7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270ACA-9560-4E5E-A4B7-9C4FA4B3B8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6E49B-02B3-4501-85B1-0A5A32B16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C789-FB2F-48B4-ABA2-7471F1B041CB}" type="datetimeFigureOut">
              <a:rPr lang="en-GB" smtClean="0"/>
              <a:t>24/06/2022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2A6AA-C252-42A2-8484-6BF4DA74C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5819F-08FF-4FFC-8EFC-304A4AB9F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EDC3-5A92-4BC2-BC75-0E49665806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07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B170C-BAA2-4B0C-B7B2-CA8F01C71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C349E-A650-4BD7-96BE-2CF241F42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EB49A-AB20-4504-8788-1A2212560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C789-FB2F-48B4-ABA2-7471F1B041CB}" type="datetimeFigureOut">
              <a:rPr lang="en-GB" smtClean="0"/>
              <a:t>24/06/2022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5F2F82-1DEB-4135-B770-86BFA43EB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FEC58-F218-40CD-89D3-80BA5FD0C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EDC3-5A92-4BC2-BC75-0E49665806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3835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2B307-0AE8-486C-A72F-09D2E1E00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309F7A-FE1F-4941-8566-ECD893EA31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86DBA4-D8EF-4A40-B1DD-778EC03D8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C789-FB2F-48B4-ABA2-7471F1B041CB}" type="datetimeFigureOut">
              <a:rPr lang="en-GB" smtClean="0"/>
              <a:t>24/06/2022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A9C354-1E11-4386-851D-3C911EF04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3DDE3B-60F4-47A3-B1EF-3CE1769F7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EDC3-5A92-4BC2-BC75-0E49665806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0924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40957-B7B5-4601-838E-40290F907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DB995-EAF2-48E2-A822-70464F2AF0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965478-5029-4746-A162-6E357BAE82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654BEF-767B-4EBC-8BEF-82F17B05D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C789-FB2F-48B4-ABA2-7471F1B041CB}" type="datetimeFigureOut">
              <a:rPr lang="en-GB" smtClean="0"/>
              <a:t>24/06/2022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47DC49-6093-427E-A4CB-5BC1F611B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6F0AB0-BEAD-400A-A94E-26013B7E8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EDC3-5A92-4BC2-BC75-0E49665806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131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EAA6B-81FF-4C4F-9BC6-CA8588E9C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4D80D9-3441-4F94-9D1C-1CCF50F76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D33B81-CBBF-47CB-8456-709A5ADBF7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49832D-CBA8-4B70-824A-762542D5FA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F1DA25-77A2-4FE5-8C4F-6B31BB9E40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D60578-ECE0-46D3-BBEE-6386FCE89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C789-FB2F-48B4-ABA2-7471F1B041CB}" type="datetimeFigureOut">
              <a:rPr lang="en-GB" smtClean="0"/>
              <a:t>24/06/2022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CECBC4-6E0B-4DB8-8692-FFDE55B84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0ABEF1-A762-4FBB-965C-31CBDBBE2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EDC3-5A92-4BC2-BC75-0E49665806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1538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596A1-AC5A-4806-AAF1-0685574CC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42282C-A46B-4260-9599-190005681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C789-FB2F-48B4-ABA2-7471F1B041CB}" type="datetimeFigureOut">
              <a:rPr lang="en-GB" smtClean="0"/>
              <a:t>24/06/2022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4CD42F-A9B4-4913-9DFA-A29F61C3B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D49C2E-12A5-4E9B-9F6A-347CC14C8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EDC3-5A92-4BC2-BC75-0E49665806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1530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49E604-3D03-4BAA-90BC-B8EB1A8B7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C789-FB2F-48B4-ABA2-7471F1B041CB}" type="datetimeFigureOut">
              <a:rPr lang="en-GB" smtClean="0"/>
              <a:t>24/06/2022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EE9983-9419-4453-9A43-B8B964F6D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B16AF7-FBF9-414F-AA2F-AD82CAD5E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EDC3-5A92-4BC2-BC75-0E49665806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7492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F976F-58D5-4642-BA63-4A8681838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6D4CE-9F0E-4D1E-AEA9-054817841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4CFAA9-8447-45BD-844C-B42EFCEA26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ED1A79-61E9-42DA-9DF2-13B92EC45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C789-FB2F-48B4-ABA2-7471F1B041CB}" type="datetimeFigureOut">
              <a:rPr lang="en-GB" smtClean="0"/>
              <a:t>24/06/2022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583908-27B8-48D7-92D3-059376C61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D5486C-C4A5-4FCE-8C16-5648A46B7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EDC3-5A92-4BC2-BC75-0E49665806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21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BBB04-006A-45AC-94F9-D11F654FA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AF7740-9F0A-4E46-8246-528D1DB844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91567F-75BB-45CC-BA4A-C7B6866D7F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12C2A9-A2A8-4099-84B8-E610AEF41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C789-FB2F-48B4-ABA2-7471F1B041CB}" type="datetimeFigureOut">
              <a:rPr lang="en-GB" smtClean="0"/>
              <a:t>24/06/2022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6169D1-B112-465B-8103-82031D552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439962-A4EF-453D-B503-5F1CF4BE2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EDC3-5A92-4BC2-BC75-0E49665806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8543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057A72-A127-4E15-BAEC-B4F9FA2A4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B785B9-8FEE-4ACE-8FB3-074AD81E6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0BCE1-DD09-4050-9D20-A10B522EDC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8C789-FB2F-48B4-ABA2-7471F1B041CB}" type="datetimeFigureOut">
              <a:rPr lang="en-GB" smtClean="0"/>
              <a:t>24/06/2022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FBDE37-37EF-486F-B593-FA608C6662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D089A0-F79A-420D-B362-6076994ED4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3EDC3-5A92-4BC2-BC75-0E49665806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5572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A picture containing logo&#10;&#10;Description automatically generated">
            <a:extLst>
              <a:ext uri="{FF2B5EF4-FFF2-40B4-BE49-F238E27FC236}">
                <a16:creationId xmlns:a16="http://schemas.microsoft.com/office/drawing/2014/main" id="{B3879095-A5BD-4DEF-9455-C81B39060B6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159" r="-1" b="27613"/>
          <a:stretch/>
        </p:blipFill>
        <p:spPr>
          <a:xfrm>
            <a:off x="462343" y="453918"/>
            <a:ext cx="4425623" cy="1868815"/>
          </a:xfrm>
          <a:prstGeom prst="rect">
            <a:avLst/>
          </a:prstGeom>
        </p:spPr>
      </p:pic>
      <p:pic>
        <p:nvPicPr>
          <p:cNvPr id="9" name="Picture 8" descr="A picture containing wall, indoor&#10;&#10;Description automatically generated">
            <a:extLst>
              <a:ext uri="{FF2B5EF4-FFF2-40B4-BE49-F238E27FC236}">
                <a16:creationId xmlns:a16="http://schemas.microsoft.com/office/drawing/2014/main" id="{5516EC53-55DB-4565-A8DE-A5E4A92E5F8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12" r="-1" b="16287"/>
          <a:stretch/>
        </p:blipFill>
        <p:spPr>
          <a:xfrm>
            <a:off x="455134" y="2482591"/>
            <a:ext cx="4425623" cy="391820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EF8B3C4-D691-416F-BDE9-045C6692792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5916" r="17286" b="-1"/>
          <a:stretch/>
        </p:blipFill>
        <p:spPr>
          <a:xfrm>
            <a:off x="5039581" y="455276"/>
            <a:ext cx="2128524" cy="3918209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3634A21A-3D5D-4DFA-99F4-16A0319865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21624" y="453918"/>
            <a:ext cx="4413176" cy="3918209"/>
          </a:xfrm>
          <a:prstGeom prst="rect">
            <a:avLst/>
          </a:prstGeom>
          <a:solidFill>
            <a:srgbClr val="604F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4FB5C2-5FE3-46AE-9E60-8B14E8089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8164" y="717177"/>
            <a:ext cx="3890683" cy="139737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800" kern="1200" dirty="0">
                <a:solidFill>
                  <a:srgbClr val="FFFFFF"/>
                </a:solidFill>
                <a:latin typeface="Corbel Light" panose="020B0303020204020204" pitchFamily="34" charset="0"/>
              </a:rPr>
              <a:t>Mouse House:</a:t>
            </a:r>
            <a:br>
              <a:rPr lang="en-US" sz="4800" kern="1200" dirty="0">
                <a:solidFill>
                  <a:srgbClr val="FFFFFF"/>
                </a:solidFill>
                <a:latin typeface="Corbel Light" panose="020B0303020204020204" pitchFamily="34" charset="0"/>
              </a:rPr>
            </a:br>
            <a:r>
              <a:rPr lang="en-US" sz="4800" kern="1200" dirty="0">
                <a:solidFill>
                  <a:srgbClr val="FFFFFF"/>
                </a:solidFill>
                <a:latin typeface="Garamond" panose="02020404030301010803" pitchFamily="18" charset="0"/>
              </a:rPr>
              <a:t> </a:t>
            </a:r>
          </a:p>
        </p:txBody>
      </p:sp>
      <p:pic>
        <p:nvPicPr>
          <p:cNvPr id="5" name="Content Placeholder 4" descr="A wall with pictures on it&#10;&#10;Description automatically generated with low confidence">
            <a:extLst>
              <a:ext uri="{FF2B5EF4-FFF2-40B4-BE49-F238E27FC236}">
                <a16:creationId xmlns:a16="http://schemas.microsoft.com/office/drawing/2014/main" id="{1A5F9034-3409-46BA-AE3F-6C4387C4CB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27" r="-2" b="17978"/>
          <a:stretch/>
        </p:blipFill>
        <p:spPr>
          <a:xfrm>
            <a:off x="5035056" y="4533661"/>
            <a:ext cx="2133050" cy="1865533"/>
          </a:xfrm>
          <a:prstGeom prst="rect">
            <a:avLst/>
          </a:prstGeom>
        </p:spPr>
      </p:pic>
      <p:pic>
        <p:nvPicPr>
          <p:cNvPr id="11" name="Picture 10" descr="A dog lying on a couch&#10;&#10;Description automatically generated with medium confidence">
            <a:extLst>
              <a:ext uri="{FF2B5EF4-FFF2-40B4-BE49-F238E27FC236}">
                <a16:creationId xmlns:a16="http://schemas.microsoft.com/office/drawing/2014/main" id="{0166D7DF-7F79-4A8A-A423-095E4D61D046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7" r="3" b="3"/>
          <a:stretch/>
        </p:blipFill>
        <p:spPr>
          <a:xfrm>
            <a:off x="7318437" y="4535267"/>
            <a:ext cx="2136433" cy="1865533"/>
          </a:xfrm>
          <a:prstGeom prst="rect">
            <a:avLst/>
          </a:prstGeom>
        </p:spPr>
      </p:pic>
      <p:pic>
        <p:nvPicPr>
          <p:cNvPr id="7" name="Picture 6" descr="A picture containing cabinet, wall, indoor, furniture&#10;&#10;Description automatically generated">
            <a:extLst>
              <a:ext uri="{FF2B5EF4-FFF2-40B4-BE49-F238E27FC236}">
                <a16:creationId xmlns:a16="http://schemas.microsoft.com/office/drawing/2014/main" id="{B77253C4-5012-43D2-BD5C-23CB3E6410C0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91" r="-1" b="-1"/>
          <a:stretch/>
        </p:blipFill>
        <p:spPr>
          <a:xfrm>
            <a:off x="9609170" y="4535267"/>
            <a:ext cx="2125631" cy="186553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FF6A234-1AD2-4DFA-AB6D-E07884562B9F}"/>
              </a:ext>
            </a:extLst>
          </p:cNvPr>
          <p:cNvSpPr txBox="1"/>
          <p:nvPr/>
        </p:nvSpPr>
        <p:spPr>
          <a:xfrm>
            <a:off x="7578164" y="1920616"/>
            <a:ext cx="404420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So this is a little project that I did in my own home as I needed to create a little safe space for my new dog Mouse.  It was a cupboard that was used for storage but after a quick declutter, clear and a paint job I have made this into a deluxe doggy den.</a:t>
            </a:r>
          </a:p>
        </p:txBody>
      </p:sp>
    </p:spTree>
    <p:extLst>
      <p:ext uri="{BB962C8B-B14F-4D97-AF65-F5344CB8AC3E}">
        <p14:creationId xmlns:p14="http://schemas.microsoft.com/office/powerpoint/2010/main" val="1878764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63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Corbel Light</vt:lpstr>
      <vt:lpstr>Garamond</vt:lpstr>
      <vt:lpstr>Office Theme</vt:lpstr>
      <vt:lpstr>Mouse House: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Foster</dc:creator>
  <cp:lastModifiedBy>Jill Foster</cp:lastModifiedBy>
  <cp:revision>3</cp:revision>
  <cp:lastPrinted>2022-06-23T08:09:46Z</cp:lastPrinted>
  <dcterms:created xsi:type="dcterms:W3CDTF">2022-06-23T06:37:48Z</dcterms:created>
  <dcterms:modified xsi:type="dcterms:W3CDTF">2022-06-24T07:53:31Z</dcterms:modified>
</cp:coreProperties>
</file>